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500" r:id="rId3"/>
    <p:sldId id="283" r:id="rId4"/>
    <p:sldId id="284" r:id="rId5"/>
    <p:sldId id="262" r:id="rId6"/>
    <p:sldId id="264" r:id="rId7"/>
    <p:sldId id="265" r:id="rId8"/>
    <p:sldId id="263" r:id="rId9"/>
    <p:sldId id="501" r:id="rId10"/>
    <p:sldId id="281" r:id="rId11"/>
    <p:sldId id="705" r:id="rId12"/>
    <p:sldId id="706" r:id="rId13"/>
    <p:sldId id="707" r:id="rId14"/>
    <p:sldId id="708" r:id="rId15"/>
    <p:sldId id="709" r:id="rId16"/>
    <p:sldId id="710" r:id="rId17"/>
    <p:sldId id="712" r:id="rId18"/>
    <p:sldId id="713" r:id="rId19"/>
    <p:sldId id="711" r:id="rId20"/>
    <p:sldId id="714" r:id="rId21"/>
    <p:sldId id="739" r:id="rId22"/>
    <p:sldId id="738" r:id="rId23"/>
    <p:sldId id="723" r:id="rId24"/>
    <p:sldId id="724" r:id="rId25"/>
    <p:sldId id="634" r:id="rId26"/>
    <p:sldId id="71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ikLUg5oeki9zli9Gph8oDF84NA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338307-BC89-4CE7-9FC5-DE607BBD252B}">
  <a:tblStyle styleId="{FC338307-BC89-4CE7-9FC5-DE607BBD252B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7"/>
    <p:restoredTop sz="94703"/>
  </p:normalViewPr>
  <p:slideViewPr>
    <p:cSldViewPr snapToGrid="0">
      <p:cViewPr varScale="1">
        <p:scale>
          <a:sx n="95" d="100"/>
          <a:sy n="95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765A56AE-5DF1-4F5C-B5C2-BFAD9060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fld id="{58B91736-1413-40E9-8DBA-809495EC9C6C}" type="slidenum">
              <a:rPr lang="zh-CN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597C215-A206-4DBF-AF31-210CB4B19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5998BD60-B452-49EB-8A27-6F8A6DC18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15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25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53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86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0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1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1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5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2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52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5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52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52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3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54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54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54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5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55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2" name="Google Shape;212;p55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55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55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55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8" name="Google Shape;218;p55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6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5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5EB4-FE6C-4E91-8EBA-CCED6508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92BE1-8CBD-4AC0-96E8-A83C294D66B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BC0AB-075B-47BE-B034-A7A910BC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561183"/>
      </p:ext>
    </p:extLst>
  </p:cSld>
  <p:clrMapOvr>
    <a:masterClrMapping/>
  </p:clrMapOvr>
  <p:transition spd="slow">
    <p:cover dir="r"/>
    <p:sndAc>
      <p:stSnd>
        <p:snd r:embed="rId1" name="CAMERA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4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5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8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9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0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0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2" name="Google Shape;172;p50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5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0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40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4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4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4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4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4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Google Shape;17;p4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4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Google Shape;19;p4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Google Shape;20;p4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4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4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Google Shape;23;p4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4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4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Google Shape;26;p4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Google Shape;27;p4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Google Shape;28;p4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Google Shape;31;p4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Google Shape;33;p4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Google Shape;35;p4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Google Shape;36;p4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Google Shape;39;p4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4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4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Google Shape;42;p4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Google Shape;45;p4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Google Shape;47;p4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Google Shape;49;p4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ecs.pdx.edu/~mperkows/CLASS_479/lectures_2012_479/2011.%200021.%20PVIS_021_edge-detection-Sobel.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hyperlink" Target="http://www.deeplearningbook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yground.tensorflow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yground.tensorflow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vision/stable/_modules/torchvision/models/alexn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>
            <a:spLocks noGrp="1"/>
          </p:cNvSpPr>
          <p:nvPr>
            <p:ph type="title"/>
          </p:nvPr>
        </p:nvSpPr>
        <p:spPr>
          <a:xfrm>
            <a:off x="1143001" y="779929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228600" lvl="0" indent="-228600">
              <a:lnSpc>
                <a:spcPct val="120000"/>
              </a:lnSpc>
              <a:spcBef>
                <a:spcPts val="600"/>
              </a:spcBef>
              <a:buSzPct val="125000"/>
              <a:buChar char="•"/>
            </a:pP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Convolutional Neural </a:t>
            </a:r>
            <a:b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</a:br>
            <a:r>
              <a: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Networks (CNNs)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3F1EE0-D41E-47E5-B47A-3898E74397D0}"/>
              </a:ext>
            </a:extLst>
          </p:cNvPr>
          <p:cNvSpPr/>
          <p:nvPr/>
        </p:nvSpPr>
        <p:spPr>
          <a:xfrm>
            <a:off x="7644660" y="302102"/>
            <a:ext cx="42677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Dr. Olcay Kursun</a:t>
            </a:r>
          </a:p>
          <a:p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AUM Computer Science</a:t>
            </a:r>
          </a:p>
          <a:p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Machine </a:t>
            </a:r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Learning</a:t>
            </a:r>
          </a:p>
          <a:p>
            <a:endParaRPr lang="en-US" dirty="0">
              <a:solidFill>
                <a:schemeClr val="lt1"/>
              </a:solidFill>
              <a:latin typeface="Tahoma"/>
              <a:ea typeface="Tahoma"/>
              <a:cs typeface="Tahoma"/>
              <a:sym typeface="Twentieth Century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Some slides are adapted from the MS theses of my students.</a:t>
            </a:r>
          </a:p>
          <a:p>
            <a:endParaRPr lang="en-US" dirty="0">
              <a:solidFill>
                <a:schemeClr val="lt1"/>
              </a:solidFill>
              <a:latin typeface="Tahoma"/>
              <a:ea typeface="Tahoma"/>
              <a:cs typeface="Tahoma"/>
              <a:sym typeface="Twentieth Century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</a:rPr>
              <a:t>Convolution slides are adapted from: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http://web.cecs.pdx.edu/~mperkows/CLASS_479/lectures_2012_479/2011.%200021.%20PVIS_021_edge-detection-Sobel.ppt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</a:rPr>
              <a:t>Learn more at:</a:t>
            </a: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Ian Goodfellow and </a:t>
            </a:r>
            <a:r>
              <a:rPr lang="en-US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Yoshua</a:t>
            </a:r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Bengio</a:t>
            </a:r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 and Aaron Courville (2016). Deep Learning, MIT Press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http://www.deeplearningbook.org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C09E9400-5D5E-4920-B39A-4D9614C7B8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" y="4152900"/>
            <a:ext cx="2808255" cy="2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39D7A-FFB6-4D44-B575-2401A0A8C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4152900"/>
            <a:ext cx="799147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"/>
          <p:cNvSpPr/>
          <p:nvPr/>
        </p:nvSpPr>
        <p:spPr>
          <a:xfrm>
            <a:off x="1558480" y="4568642"/>
            <a:ext cx="6195527" cy="373224"/>
          </a:xfrm>
          <a:prstGeom prst="flowChartProcess">
            <a:avLst/>
          </a:prstGeom>
          <a:gradFill>
            <a:gsLst>
              <a:gs pos="0">
                <a:srgbClr val="CDE6F7"/>
              </a:gs>
              <a:gs pos="100000">
                <a:srgbClr val="84C8EF"/>
              </a:gs>
            </a:gsLst>
            <a:lin ang="504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Conv-1 (with d/4 features) +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2098167" y="3840853"/>
            <a:ext cx="5286351" cy="373224"/>
          </a:xfrm>
          <a:prstGeom prst="flowChartProcess">
            <a:avLst/>
          </a:prstGeom>
          <a:solidFill>
            <a:schemeClr val="accent5"/>
          </a:solidFill>
          <a:ln w="15875" cap="flat" cmpd="sng">
            <a:solidFill>
              <a:srgbClr val="2D6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Conv-2 (with d/2 features) + </a:t>
            </a:r>
            <a:r>
              <a:rPr lang="en-US" sz="1600" dirty="0" err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2445017" y="3109557"/>
            <a:ext cx="4422451" cy="373224"/>
          </a:xfrm>
          <a:prstGeom prst="flowChartProcess">
            <a:avLst/>
          </a:prstGeom>
          <a:solidFill>
            <a:schemeClr val="accent1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Conv-3 (with d features) + </a:t>
            </a:r>
            <a:r>
              <a:rPr lang="en-US" sz="1600" dirty="0" err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9" name="Google Shape;559;p26"/>
          <p:cNvCxnSpPr/>
          <p:nvPr/>
        </p:nvCxnSpPr>
        <p:spPr>
          <a:xfrm flipH="1">
            <a:off x="2071664" y="421407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0" name="Google Shape;560;p26"/>
          <p:cNvCxnSpPr/>
          <p:nvPr/>
        </p:nvCxnSpPr>
        <p:spPr>
          <a:xfrm flipH="1">
            <a:off x="3012697" y="4202425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1" name="Google Shape;561;p26"/>
          <p:cNvCxnSpPr/>
          <p:nvPr/>
        </p:nvCxnSpPr>
        <p:spPr>
          <a:xfrm flipH="1">
            <a:off x="3929431" y="4225728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2" name="Google Shape;562;p26"/>
          <p:cNvCxnSpPr/>
          <p:nvPr/>
        </p:nvCxnSpPr>
        <p:spPr>
          <a:xfrm flipH="1">
            <a:off x="4867937" y="422804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3" name="Google Shape;563;p26"/>
          <p:cNvCxnSpPr/>
          <p:nvPr/>
        </p:nvCxnSpPr>
        <p:spPr>
          <a:xfrm flipH="1">
            <a:off x="5830832" y="422804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4" name="Google Shape;564;p26"/>
          <p:cNvCxnSpPr/>
          <p:nvPr/>
        </p:nvCxnSpPr>
        <p:spPr>
          <a:xfrm flipH="1">
            <a:off x="6770608" y="4221086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5" name="Google Shape;565;p26"/>
          <p:cNvCxnSpPr/>
          <p:nvPr/>
        </p:nvCxnSpPr>
        <p:spPr>
          <a:xfrm>
            <a:off x="6045404" y="3467067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5389897" y="3473451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7" name="Google Shape;567;p26"/>
          <p:cNvCxnSpPr/>
          <p:nvPr/>
        </p:nvCxnSpPr>
        <p:spPr>
          <a:xfrm>
            <a:off x="4742559" y="3479872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8" name="Google Shape;568;p26"/>
          <p:cNvCxnSpPr/>
          <p:nvPr/>
        </p:nvCxnSpPr>
        <p:spPr>
          <a:xfrm>
            <a:off x="4079648" y="3467067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9" name="Google Shape;569;p26"/>
          <p:cNvCxnSpPr/>
          <p:nvPr/>
        </p:nvCxnSpPr>
        <p:spPr>
          <a:xfrm>
            <a:off x="3406885" y="3474038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0" name="Google Shape;570;p26"/>
          <p:cNvCxnSpPr/>
          <p:nvPr/>
        </p:nvCxnSpPr>
        <p:spPr>
          <a:xfrm>
            <a:off x="2754172" y="3479275"/>
            <a:ext cx="314899" cy="38492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71" name="Google Shape;571;p26"/>
          <p:cNvSpPr/>
          <p:nvPr/>
        </p:nvSpPr>
        <p:spPr>
          <a:xfrm>
            <a:off x="3071845" y="2357089"/>
            <a:ext cx="3056948" cy="373224"/>
          </a:xfrm>
          <a:prstGeom prst="flowChartProcess">
            <a:avLst/>
          </a:prstGeom>
          <a:solidFill>
            <a:schemeClr val="accent2"/>
          </a:solidFill>
          <a:ln w="15875" cap="flat" cmpd="sng">
            <a:solidFill>
              <a:srgbClr val="1B5F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Global Average Pooling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72" name="Google Shape;572;p26"/>
          <p:cNvCxnSpPr/>
          <p:nvPr/>
        </p:nvCxnSpPr>
        <p:spPr>
          <a:xfrm flipH="1">
            <a:off x="5776647" y="2737298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3" name="Google Shape;573;p26"/>
          <p:cNvCxnSpPr/>
          <p:nvPr/>
        </p:nvCxnSpPr>
        <p:spPr>
          <a:xfrm flipH="1">
            <a:off x="5202951" y="2745016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4" name="Google Shape;574;p26"/>
          <p:cNvCxnSpPr/>
          <p:nvPr/>
        </p:nvCxnSpPr>
        <p:spPr>
          <a:xfrm flipH="1">
            <a:off x="4631765" y="2738631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5" name="Google Shape;575;p26"/>
          <p:cNvCxnSpPr/>
          <p:nvPr/>
        </p:nvCxnSpPr>
        <p:spPr>
          <a:xfrm flipH="1">
            <a:off x="4062542" y="2728687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6" name="Google Shape;576;p26"/>
          <p:cNvCxnSpPr/>
          <p:nvPr/>
        </p:nvCxnSpPr>
        <p:spPr>
          <a:xfrm flipH="1">
            <a:off x="3477406" y="2711946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7" name="Google Shape;577;p26"/>
          <p:cNvCxnSpPr/>
          <p:nvPr/>
        </p:nvCxnSpPr>
        <p:spPr>
          <a:xfrm flipH="1">
            <a:off x="2933723" y="2726455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8" name="Google Shape;578;p26"/>
          <p:cNvCxnSpPr/>
          <p:nvPr/>
        </p:nvCxnSpPr>
        <p:spPr>
          <a:xfrm rot="10800000">
            <a:off x="4741352" y="4940288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9" name="Google Shape;579;p26"/>
          <p:cNvSpPr/>
          <p:nvPr/>
        </p:nvSpPr>
        <p:spPr>
          <a:xfrm>
            <a:off x="3286622" y="1596107"/>
            <a:ext cx="2575449" cy="396086"/>
          </a:xfrm>
          <a:prstGeom prst="flowChartTerminator">
            <a:avLst/>
          </a:prstGeom>
          <a:solidFill>
            <a:schemeClr val="accent4"/>
          </a:solidFill>
          <a:ln w="15875" cap="flat" cmpd="sng">
            <a:solidFill>
              <a:srgbClr val="3087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Softmax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0" name="Google Shape;580;p26"/>
          <p:cNvCxnSpPr/>
          <p:nvPr/>
        </p:nvCxnSpPr>
        <p:spPr>
          <a:xfrm>
            <a:off x="5509744" y="1985682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1" name="Google Shape;581;p26"/>
          <p:cNvCxnSpPr/>
          <p:nvPr/>
        </p:nvCxnSpPr>
        <p:spPr>
          <a:xfrm>
            <a:off x="4881984" y="2000058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4261664" y="2013044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3613750" y="2006956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85" name="Google Shape;585;p26"/>
          <p:cNvSpPr txBox="1"/>
          <p:nvPr/>
        </p:nvSpPr>
        <p:spPr>
          <a:xfrm>
            <a:off x="3766839" y="1029979"/>
            <a:ext cx="17659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Predicted Class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6" name="Google Shape;586;p26"/>
          <p:cNvCxnSpPr>
            <a:stCxn id="579" idx="0"/>
          </p:cNvCxnSpPr>
          <p:nvPr/>
        </p:nvCxnSpPr>
        <p:spPr>
          <a:xfrm rot="10800000">
            <a:off x="4574346" y="1309307"/>
            <a:ext cx="0" cy="286800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7" name="Google Shape;587;p26"/>
          <p:cNvCxnSpPr/>
          <p:nvPr/>
        </p:nvCxnSpPr>
        <p:spPr>
          <a:xfrm rot="10800000">
            <a:off x="4340877" y="4974938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8" name="Google Shape;588;p26"/>
          <p:cNvCxnSpPr/>
          <p:nvPr/>
        </p:nvCxnSpPr>
        <p:spPr>
          <a:xfrm rot="10800000">
            <a:off x="5188174" y="4941763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4" name="Google Shape;594;p26"/>
          <p:cNvSpPr txBox="1">
            <a:spLocks noGrp="1"/>
          </p:cNvSpPr>
          <p:nvPr>
            <p:ph type="title"/>
          </p:nvPr>
        </p:nvSpPr>
        <p:spPr>
          <a:xfrm>
            <a:off x="1258797" y="-28762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ckwell"/>
              <a:buNone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CNN WITH 3</a:t>
            </a:r>
            <a:r>
              <a:rPr lang="en-US" sz="3600" dirty="0">
                <a:latin typeface="Rockwell"/>
                <a:ea typeface="Rockwell"/>
                <a:cs typeface="Rockwell"/>
                <a:sym typeface="Rockwell"/>
              </a:rPr>
              <a:t> AREAS</a:t>
            </a:r>
            <a:endParaRPr dirty="0"/>
          </a:p>
        </p:txBody>
      </p:sp>
      <p:pic>
        <p:nvPicPr>
          <p:cNvPr id="595" name="Google Shape;5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675" y="5414111"/>
            <a:ext cx="2171700" cy="104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2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3">
            <a:extLst>
              <a:ext uri="{FF2B5EF4-FFF2-40B4-BE49-F238E27FC236}">
                <a16:creationId xmlns:a16="http://schemas.microsoft.com/office/drawing/2014/main" id="{8E3BCAF7-419D-4366-A797-771D9CFA74A7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3416593"/>
            <a:ext cx="1268413" cy="533400"/>
            <a:chOff x="1344" y="1536"/>
            <a:chExt cx="799" cy="336"/>
          </a:xfrm>
        </p:grpSpPr>
        <p:grpSp>
          <p:nvGrpSpPr>
            <p:cNvPr id="7279" name="Group 4">
              <a:extLst>
                <a:ext uri="{FF2B5EF4-FFF2-40B4-BE49-F238E27FC236}">
                  <a16:creationId xmlns:a16="http://schemas.microsoft.com/office/drawing/2014/main" id="{33C278FE-5346-4FAD-99C4-512ECC016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15" cy="336"/>
              <a:chOff x="1344" y="1536"/>
              <a:chExt cx="415" cy="336"/>
            </a:xfrm>
          </p:grpSpPr>
          <p:sp>
            <p:nvSpPr>
              <p:cNvPr id="7283" name="Rectangle 5">
                <a:extLst>
                  <a:ext uri="{FF2B5EF4-FFF2-40B4-BE49-F238E27FC236}">
                    <a16:creationId xmlns:a16="http://schemas.microsoft.com/office/drawing/2014/main" id="{7E617483-9335-4006-8028-8E6687BA5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4" name="Text Box 6">
                <a:extLst>
                  <a:ext uri="{FF2B5EF4-FFF2-40B4-BE49-F238E27FC236}">
                    <a16:creationId xmlns:a16="http://schemas.microsoft.com/office/drawing/2014/main" id="{D406443F-24A0-4F2A-922C-21E18D12C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80" name="Group 7">
              <a:extLst>
                <a:ext uri="{FF2B5EF4-FFF2-40B4-BE49-F238E27FC236}">
                  <a16:creationId xmlns:a16="http://schemas.microsoft.com/office/drawing/2014/main" id="{0D2454F8-6297-4B35-9183-D5BCC63B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15" cy="336"/>
              <a:chOff x="1344" y="1536"/>
              <a:chExt cx="415" cy="336"/>
            </a:xfrm>
          </p:grpSpPr>
          <p:sp>
            <p:nvSpPr>
              <p:cNvPr id="7281" name="Rectangle 8">
                <a:extLst>
                  <a:ext uri="{FF2B5EF4-FFF2-40B4-BE49-F238E27FC236}">
                    <a16:creationId xmlns:a16="http://schemas.microsoft.com/office/drawing/2014/main" id="{7FFECFF6-6BB2-46FB-94FF-DF6A39859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" name="Text Box 9">
                <a:extLst>
                  <a:ext uri="{FF2B5EF4-FFF2-40B4-BE49-F238E27FC236}">
                    <a16:creationId xmlns:a16="http://schemas.microsoft.com/office/drawing/2014/main" id="{DEF1D830-1E64-48B0-AD2F-CD18F9B1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1" name="Group 10">
            <a:extLst>
              <a:ext uri="{FF2B5EF4-FFF2-40B4-BE49-F238E27FC236}">
                <a16:creationId xmlns:a16="http://schemas.microsoft.com/office/drawing/2014/main" id="{CEFE4672-E3DE-4063-86B3-A1921E0D0D64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3416593"/>
            <a:ext cx="1268413" cy="533400"/>
            <a:chOff x="1344" y="1536"/>
            <a:chExt cx="799" cy="336"/>
          </a:xfrm>
        </p:grpSpPr>
        <p:grpSp>
          <p:nvGrpSpPr>
            <p:cNvPr id="7273" name="Group 11">
              <a:extLst>
                <a:ext uri="{FF2B5EF4-FFF2-40B4-BE49-F238E27FC236}">
                  <a16:creationId xmlns:a16="http://schemas.microsoft.com/office/drawing/2014/main" id="{9B4C5047-9CFE-4186-8B0A-93C68309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15" cy="336"/>
              <a:chOff x="1344" y="1536"/>
              <a:chExt cx="415" cy="336"/>
            </a:xfrm>
          </p:grpSpPr>
          <p:sp>
            <p:nvSpPr>
              <p:cNvPr id="7277" name="Rectangle 12">
                <a:extLst>
                  <a:ext uri="{FF2B5EF4-FFF2-40B4-BE49-F238E27FC236}">
                    <a16:creationId xmlns:a16="http://schemas.microsoft.com/office/drawing/2014/main" id="{026277C0-9A17-41C4-BD67-3A018D358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8" name="Text Box 13">
                <a:extLst>
                  <a:ext uri="{FF2B5EF4-FFF2-40B4-BE49-F238E27FC236}">
                    <a16:creationId xmlns:a16="http://schemas.microsoft.com/office/drawing/2014/main" id="{2F48CB88-2C9D-4C0B-9C85-8A7206C55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74" name="Group 14">
              <a:extLst>
                <a:ext uri="{FF2B5EF4-FFF2-40B4-BE49-F238E27FC236}">
                  <a16:creationId xmlns:a16="http://schemas.microsoft.com/office/drawing/2014/main" id="{2D217650-788C-4866-9B96-E7FC934A8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15" cy="336"/>
              <a:chOff x="1344" y="1536"/>
              <a:chExt cx="415" cy="336"/>
            </a:xfrm>
          </p:grpSpPr>
          <p:sp>
            <p:nvSpPr>
              <p:cNvPr id="7275" name="Rectangle 15">
                <a:extLst>
                  <a:ext uri="{FF2B5EF4-FFF2-40B4-BE49-F238E27FC236}">
                    <a16:creationId xmlns:a16="http://schemas.microsoft.com/office/drawing/2014/main" id="{984A87C2-353D-4488-BE4C-2093CF578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6" name="Text Box 16">
                <a:extLst>
                  <a:ext uri="{FF2B5EF4-FFF2-40B4-BE49-F238E27FC236}">
                    <a16:creationId xmlns:a16="http://schemas.microsoft.com/office/drawing/2014/main" id="{D769C4AE-D8E2-440F-BC7D-8314BD504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1,4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2" name="Group 17">
            <a:extLst>
              <a:ext uri="{FF2B5EF4-FFF2-40B4-BE49-F238E27FC236}">
                <a16:creationId xmlns:a16="http://schemas.microsoft.com/office/drawing/2014/main" id="{05F03418-F2C3-4241-8D0A-EBC9C942BBA9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3949993"/>
            <a:ext cx="2487613" cy="533400"/>
            <a:chOff x="1344" y="1536"/>
            <a:chExt cx="1567" cy="336"/>
          </a:xfrm>
        </p:grpSpPr>
        <p:grpSp>
          <p:nvGrpSpPr>
            <p:cNvPr id="7259" name="Group 18">
              <a:extLst>
                <a:ext uri="{FF2B5EF4-FFF2-40B4-BE49-F238E27FC236}">
                  <a16:creationId xmlns:a16="http://schemas.microsoft.com/office/drawing/2014/main" id="{EF8342EE-E358-4FE0-9A1C-1C5B66EA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799" cy="336"/>
              <a:chOff x="1344" y="1536"/>
              <a:chExt cx="799" cy="336"/>
            </a:xfrm>
          </p:grpSpPr>
          <p:grpSp>
            <p:nvGrpSpPr>
              <p:cNvPr id="7267" name="Group 19">
                <a:extLst>
                  <a:ext uri="{FF2B5EF4-FFF2-40B4-BE49-F238E27FC236}">
                    <a16:creationId xmlns:a16="http://schemas.microsoft.com/office/drawing/2014/main" id="{D46FAFC2-330B-400E-92C6-9FEDFB3C4B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7271" name="Rectangle 20">
                  <a:extLst>
                    <a:ext uri="{FF2B5EF4-FFF2-40B4-BE49-F238E27FC236}">
                      <a16:creationId xmlns:a16="http://schemas.microsoft.com/office/drawing/2014/main" id="{6E553B20-9BA7-412E-BA2B-034D65D23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72" name="Text Box 21">
                  <a:extLst>
                    <a:ext uri="{FF2B5EF4-FFF2-40B4-BE49-F238E27FC236}">
                      <a16:creationId xmlns:a16="http://schemas.microsoft.com/office/drawing/2014/main" id="{A0F12DC9-5B13-40B1-9691-22EAFD3183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68" name="Group 22">
                <a:extLst>
                  <a:ext uri="{FF2B5EF4-FFF2-40B4-BE49-F238E27FC236}">
                    <a16:creationId xmlns:a16="http://schemas.microsoft.com/office/drawing/2014/main" id="{E7258B41-D56E-4C1A-A53B-357695911B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7269" name="Rectangle 23">
                  <a:extLst>
                    <a:ext uri="{FF2B5EF4-FFF2-40B4-BE49-F238E27FC236}">
                      <a16:creationId xmlns:a16="http://schemas.microsoft.com/office/drawing/2014/main" id="{D8E6E83B-144A-4F74-AB76-8CB95CBC7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70" name="Text Box 24">
                  <a:extLst>
                    <a:ext uri="{FF2B5EF4-FFF2-40B4-BE49-F238E27FC236}">
                      <a16:creationId xmlns:a16="http://schemas.microsoft.com/office/drawing/2014/main" id="{87F0D2C1-370C-41D3-80D5-4541D13B1A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260" name="Group 25">
              <a:extLst>
                <a:ext uri="{FF2B5EF4-FFF2-40B4-BE49-F238E27FC236}">
                  <a16:creationId xmlns:a16="http://schemas.microsoft.com/office/drawing/2014/main" id="{59D31DF6-130A-44F5-BA8A-E4F310DE5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536"/>
              <a:ext cx="799" cy="336"/>
              <a:chOff x="1344" y="1536"/>
              <a:chExt cx="799" cy="336"/>
            </a:xfrm>
          </p:grpSpPr>
          <p:grpSp>
            <p:nvGrpSpPr>
              <p:cNvPr id="7261" name="Group 26">
                <a:extLst>
                  <a:ext uri="{FF2B5EF4-FFF2-40B4-BE49-F238E27FC236}">
                    <a16:creationId xmlns:a16="http://schemas.microsoft.com/office/drawing/2014/main" id="{E5144B52-CFE5-4F0F-9F9C-AE77A914A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7265" name="Rectangle 27">
                  <a:extLst>
                    <a:ext uri="{FF2B5EF4-FFF2-40B4-BE49-F238E27FC236}">
                      <a16:creationId xmlns:a16="http://schemas.microsoft.com/office/drawing/2014/main" id="{F5894E1B-5041-4D38-98D0-E9AFF6879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66" name="Text Box 28">
                  <a:extLst>
                    <a:ext uri="{FF2B5EF4-FFF2-40B4-BE49-F238E27FC236}">
                      <a16:creationId xmlns:a16="http://schemas.microsoft.com/office/drawing/2014/main" id="{948A3804-FF4E-4975-B4DC-7CA9A04098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62" name="Group 29">
                <a:extLst>
                  <a:ext uri="{FF2B5EF4-FFF2-40B4-BE49-F238E27FC236}">
                    <a16:creationId xmlns:a16="http://schemas.microsoft.com/office/drawing/2014/main" id="{7D69F434-5D2B-463B-B328-626BAE011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7263" name="Rectangle 30">
                  <a:extLst>
                    <a:ext uri="{FF2B5EF4-FFF2-40B4-BE49-F238E27FC236}">
                      <a16:creationId xmlns:a16="http://schemas.microsoft.com/office/drawing/2014/main" id="{D8F8525F-2BC0-4D26-838F-19E96C6AB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64" name="Text Box 31">
                  <a:extLst>
                    <a:ext uri="{FF2B5EF4-FFF2-40B4-BE49-F238E27FC236}">
                      <a16:creationId xmlns:a16="http://schemas.microsoft.com/office/drawing/2014/main" id="{719DB8F0-FFE9-4A24-BBE0-28277D3CFC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7173" name="Group 32">
            <a:extLst>
              <a:ext uri="{FF2B5EF4-FFF2-40B4-BE49-F238E27FC236}">
                <a16:creationId xmlns:a16="http://schemas.microsoft.com/office/drawing/2014/main" id="{32B35980-4039-431D-B12D-AAE8D687928B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4483393"/>
            <a:ext cx="2487613" cy="1066800"/>
            <a:chOff x="1344" y="1536"/>
            <a:chExt cx="1567" cy="672"/>
          </a:xfrm>
        </p:grpSpPr>
        <p:grpSp>
          <p:nvGrpSpPr>
            <p:cNvPr id="7229" name="Group 33">
              <a:extLst>
                <a:ext uri="{FF2B5EF4-FFF2-40B4-BE49-F238E27FC236}">
                  <a16:creationId xmlns:a16="http://schemas.microsoft.com/office/drawing/2014/main" id="{268924BD-6C3C-4785-9143-4BB406B7D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1567" cy="336"/>
              <a:chOff x="1344" y="1536"/>
              <a:chExt cx="1567" cy="336"/>
            </a:xfrm>
          </p:grpSpPr>
          <p:grpSp>
            <p:nvGrpSpPr>
              <p:cNvPr id="7245" name="Group 34">
                <a:extLst>
                  <a:ext uri="{FF2B5EF4-FFF2-40B4-BE49-F238E27FC236}">
                    <a16:creationId xmlns:a16="http://schemas.microsoft.com/office/drawing/2014/main" id="{4AE9FEE0-28D6-43E0-B2CA-4686EA1323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99" cy="336"/>
                <a:chOff x="1344" y="1536"/>
                <a:chExt cx="799" cy="336"/>
              </a:xfrm>
            </p:grpSpPr>
            <p:grpSp>
              <p:nvGrpSpPr>
                <p:cNvPr id="7253" name="Group 35">
                  <a:extLst>
                    <a:ext uri="{FF2B5EF4-FFF2-40B4-BE49-F238E27FC236}">
                      <a16:creationId xmlns:a16="http://schemas.microsoft.com/office/drawing/2014/main" id="{CD7280C3-1C73-4824-A963-82FC0F4DF9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7" name="Rectangle 36">
                    <a:extLst>
                      <a:ext uri="{FF2B5EF4-FFF2-40B4-BE49-F238E27FC236}">
                        <a16:creationId xmlns:a16="http://schemas.microsoft.com/office/drawing/2014/main" id="{7C04927E-2006-4075-A8C1-61FCF684F1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8" name="Text Box 37">
                    <a:extLst>
                      <a:ext uri="{FF2B5EF4-FFF2-40B4-BE49-F238E27FC236}">
                        <a16:creationId xmlns:a16="http://schemas.microsoft.com/office/drawing/2014/main" id="{DB989F08-A0BC-48DA-BE69-0962A0FD378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54" name="Group 38">
                  <a:extLst>
                    <a:ext uri="{FF2B5EF4-FFF2-40B4-BE49-F238E27FC236}">
                      <a16:creationId xmlns:a16="http://schemas.microsoft.com/office/drawing/2014/main" id="{393C9D2A-D597-4724-8E6B-24C3C16DA2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5" name="Rectangle 39">
                    <a:extLst>
                      <a:ext uri="{FF2B5EF4-FFF2-40B4-BE49-F238E27FC236}">
                        <a16:creationId xmlns:a16="http://schemas.microsoft.com/office/drawing/2014/main" id="{6DFCFD04-E5F4-49B1-B1AE-A1D6ECBF21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6" name="Text Box 40">
                    <a:extLst>
                      <a:ext uri="{FF2B5EF4-FFF2-40B4-BE49-F238E27FC236}">
                        <a16:creationId xmlns:a16="http://schemas.microsoft.com/office/drawing/2014/main" id="{894168A1-0E9D-49A6-A8D2-7CFD896EA0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7246" name="Group 41">
                <a:extLst>
                  <a:ext uri="{FF2B5EF4-FFF2-40B4-BE49-F238E27FC236}">
                    <a16:creationId xmlns:a16="http://schemas.microsoft.com/office/drawing/2014/main" id="{4A3228EC-DCD1-41E2-8538-D6B90E48FA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99" cy="336"/>
                <a:chOff x="1344" y="1536"/>
                <a:chExt cx="799" cy="336"/>
              </a:xfrm>
            </p:grpSpPr>
            <p:grpSp>
              <p:nvGrpSpPr>
                <p:cNvPr id="7247" name="Group 42">
                  <a:extLst>
                    <a:ext uri="{FF2B5EF4-FFF2-40B4-BE49-F238E27FC236}">
                      <a16:creationId xmlns:a16="http://schemas.microsoft.com/office/drawing/2014/main" id="{3DC45B51-6D3A-4AB9-9BDF-1C8795FF9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1" name="Rectangle 43">
                    <a:extLst>
                      <a:ext uri="{FF2B5EF4-FFF2-40B4-BE49-F238E27FC236}">
                        <a16:creationId xmlns:a16="http://schemas.microsoft.com/office/drawing/2014/main" id="{83846B6B-DABA-47BB-9109-5CB68BAF3D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2" name="Text Box 44">
                    <a:extLst>
                      <a:ext uri="{FF2B5EF4-FFF2-40B4-BE49-F238E27FC236}">
                        <a16:creationId xmlns:a16="http://schemas.microsoft.com/office/drawing/2014/main" id="{F35C7968-655C-4663-A4B4-CF24D739B3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48" name="Group 45">
                  <a:extLst>
                    <a:ext uri="{FF2B5EF4-FFF2-40B4-BE49-F238E27FC236}">
                      <a16:creationId xmlns:a16="http://schemas.microsoft.com/office/drawing/2014/main" id="{A95EA21A-50A0-4240-AAC0-88B1695D01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9" name="Rectangle 46">
                    <a:extLst>
                      <a:ext uri="{FF2B5EF4-FFF2-40B4-BE49-F238E27FC236}">
                        <a16:creationId xmlns:a16="http://schemas.microsoft.com/office/drawing/2014/main" id="{1330A2AD-FF8D-4B09-9D6D-F864497A8C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0" name="Text Box 47">
                    <a:extLst>
                      <a:ext uri="{FF2B5EF4-FFF2-40B4-BE49-F238E27FC236}">
                        <a16:creationId xmlns:a16="http://schemas.microsoft.com/office/drawing/2014/main" id="{CA80F7F2-BB8C-494E-B5CB-53888F25E06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7230" name="Group 48">
              <a:extLst>
                <a:ext uri="{FF2B5EF4-FFF2-40B4-BE49-F238E27FC236}">
                  <a16:creationId xmlns:a16="http://schemas.microsoft.com/office/drawing/2014/main" id="{63045C37-9167-427F-A0FB-20169F57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872"/>
              <a:ext cx="1567" cy="336"/>
              <a:chOff x="1344" y="1536"/>
              <a:chExt cx="1567" cy="336"/>
            </a:xfrm>
          </p:grpSpPr>
          <p:grpSp>
            <p:nvGrpSpPr>
              <p:cNvPr id="7231" name="Group 49">
                <a:extLst>
                  <a:ext uri="{FF2B5EF4-FFF2-40B4-BE49-F238E27FC236}">
                    <a16:creationId xmlns:a16="http://schemas.microsoft.com/office/drawing/2014/main" id="{37235721-9781-476A-B615-F6A65C8E39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99" cy="336"/>
                <a:chOff x="1344" y="1536"/>
                <a:chExt cx="799" cy="336"/>
              </a:xfrm>
            </p:grpSpPr>
            <p:grpSp>
              <p:nvGrpSpPr>
                <p:cNvPr id="7239" name="Group 50">
                  <a:extLst>
                    <a:ext uri="{FF2B5EF4-FFF2-40B4-BE49-F238E27FC236}">
                      <a16:creationId xmlns:a16="http://schemas.microsoft.com/office/drawing/2014/main" id="{BD114A73-13EB-4970-8E0B-2239BE465D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3" name="Rectangle 51">
                    <a:extLst>
                      <a:ext uri="{FF2B5EF4-FFF2-40B4-BE49-F238E27FC236}">
                        <a16:creationId xmlns:a16="http://schemas.microsoft.com/office/drawing/2014/main" id="{4020015C-88D1-4C63-ACD8-F78B11C97D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44" name="Text Box 52">
                    <a:extLst>
                      <a:ext uri="{FF2B5EF4-FFF2-40B4-BE49-F238E27FC236}">
                        <a16:creationId xmlns:a16="http://schemas.microsoft.com/office/drawing/2014/main" id="{F0B29E5C-B3F2-4017-B229-B9DC01AC48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40" name="Group 53">
                  <a:extLst>
                    <a:ext uri="{FF2B5EF4-FFF2-40B4-BE49-F238E27FC236}">
                      <a16:creationId xmlns:a16="http://schemas.microsoft.com/office/drawing/2014/main" id="{2E620FA8-2678-4B2A-9089-DE17F5502A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1" name="Rectangle 54">
                    <a:extLst>
                      <a:ext uri="{FF2B5EF4-FFF2-40B4-BE49-F238E27FC236}">
                        <a16:creationId xmlns:a16="http://schemas.microsoft.com/office/drawing/2014/main" id="{E544BBCC-8C92-4B43-BB1D-0E806EB772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42" name="Text Box 55">
                    <a:extLst>
                      <a:ext uri="{FF2B5EF4-FFF2-40B4-BE49-F238E27FC236}">
                        <a16:creationId xmlns:a16="http://schemas.microsoft.com/office/drawing/2014/main" id="{AEE2FF79-938E-4BA9-89F0-822B7896A0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7232" name="Group 56">
                <a:extLst>
                  <a:ext uri="{FF2B5EF4-FFF2-40B4-BE49-F238E27FC236}">
                    <a16:creationId xmlns:a16="http://schemas.microsoft.com/office/drawing/2014/main" id="{D77296CB-C262-41C0-9EBD-B9D67E1A48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99" cy="336"/>
                <a:chOff x="1344" y="1536"/>
                <a:chExt cx="799" cy="336"/>
              </a:xfrm>
            </p:grpSpPr>
            <p:grpSp>
              <p:nvGrpSpPr>
                <p:cNvPr id="7233" name="Group 57">
                  <a:extLst>
                    <a:ext uri="{FF2B5EF4-FFF2-40B4-BE49-F238E27FC236}">
                      <a16:creationId xmlns:a16="http://schemas.microsoft.com/office/drawing/2014/main" id="{7EFBD81E-9F7A-4F64-A25E-D9394A9CA1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37" name="Rectangle 58">
                    <a:extLst>
                      <a:ext uri="{FF2B5EF4-FFF2-40B4-BE49-F238E27FC236}">
                        <a16:creationId xmlns:a16="http://schemas.microsoft.com/office/drawing/2014/main" id="{29B8BB01-EF54-4519-B626-5CA736E212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38" name="Text Box 59">
                    <a:extLst>
                      <a:ext uri="{FF2B5EF4-FFF2-40B4-BE49-F238E27FC236}">
                        <a16:creationId xmlns:a16="http://schemas.microsoft.com/office/drawing/2014/main" id="{47C6F1DC-83C1-4BEC-9E80-51A3B8FF96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34" name="Group 60">
                  <a:extLst>
                    <a:ext uri="{FF2B5EF4-FFF2-40B4-BE49-F238E27FC236}">
                      <a16:creationId xmlns:a16="http://schemas.microsoft.com/office/drawing/2014/main" id="{98ECAEA1-68F9-4C70-805A-D48B21C099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35" name="Rectangle 61">
                    <a:extLst>
                      <a:ext uri="{FF2B5EF4-FFF2-40B4-BE49-F238E27FC236}">
                        <a16:creationId xmlns:a16="http://schemas.microsoft.com/office/drawing/2014/main" id="{A704FF5A-1990-4BE7-B08F-5B12404FE9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36" name="Text Box 62">
                    <a:extLst>
                      <a:ext uri="{FF2B5EF4-FFF2-40B4-BE49-F238E27FC236}">
                        <a16:creationId xmlns:a16="http://schemas.microsoft.com/office/drawing/2014/main" id="{AA0A6857-EF24-4F9F-8263-2E8626EFDA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grpSp>
        <p:nvGrpSpPr>
          <p:cNvPr id="7174" name="Group 63">
            <a:extLst>
              <a:ext uri="{FF2B5EF4-FFF2-40B4-BE49-F238E27FC236}">
                <a16:creationId xmlns:a16="http://schemas.microsoft.com/office/drawing/2014/main" id="{9AE43951-5823-4D33-B4EA-2D4FDDE14E6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949993"/>
            <a:ext cx="1250950" cy="533400"/>
            <a:chOff x="1344" y="1536"/>
            <a:chExt cx="788" cy="336"/>
          </a:xfrm>
        </p:grpSpPr>
        <p:grpSp>
          <p:nvGrpSpPr>
            <p:cNvPr id="7223" name="Group 64">
              <a:extLst>
                <a:ext uri="{FF2B5EF4-FFF2-40B4-BE49-F238E27FC236}">
                  <a16:creationId xmlns:a16="http://schemas.microsoft.com/office/drawing/2014/main" id="{ED5E93F2-C86D-44A9-962E-7AA798B5C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04" cy="336"/>
              <a:chOff x="1344" y="1536"/>
              <a:chExt cx="404" cy="336"/>
            </a:xfrm>
          </p:grpSpPr>
          <p:sp>
            <p:nvSpPr>
              <p:cNvPr id="7227" name="Rectangle 65">
                <a:extLst>
                  <a:ext uri="{FF2B5EF4-FFF2-40B4-BE49-F238E27FC236}">
                    <a16:creationId xmlns:a16="http://schemas.microsoft.com/office/drawing/2014/main" id="{826008D1-A982-48BB-B3CE-386C9A725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8" name="Text Box 66">
                <a:extLst>
                  <a:ext uri="{FF2B5EF4-FFF2-40B4-BE49-F238E27FC236}">
                    <a16:creationId xmlns:a16="http://schemas.microsoft.com/office/drawing/2014/main" id="{FE08E06B-A56B-4D2D-AA38-EEAC1FF51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24" name="Group 67">
              <a:extLst>
                <a:ext uri="{FF2B5EF4-FFF2-40B4-BE49-F238E27FC236}">
                  <a16:creationId xmlns:a16="http://schemas.microsoft.com/office/drawing/2014/main" id="{DDC5940A-140A-4EE4-B09C-AC333C0CD9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04" cy="336"/>
              <a:chOff x="1344" y="1536"/>
              <a:chExt cx="404" cy="336"/>
            </a:xfrm>
          </p:grpSpPr>
          <p:sp>
            <p:nvSpPr>
              <p:cNvPr id="7225" name="Rectangle 68">
                <a:extLst>
                  <a:ext uri="{FF2B5EF4-FFF2-40B4-BE49-F238E27FC236}">
                    <a16:creationId xmlns:a16="http://schemas.microsoft.com/office/drawing/2014/main" id="{269AAE3C-21BE-4321-8DED-022191561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6" name="Text Box 69">
                <a:extLst>
                  <a:ext uri="{FF2B5EF4-FFF2-40B4-BE49-F238E27FC236}">
                    <a16:creationId xmlns:a16="http://schemas.microsoft.com/office/drawing/2014/main" id="{B800D80F-EA2C-4769-84FE-213BE8FC0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5" name="Group 70">
            <a:extLst>
              <a:ext uri="{FF2B5EF4-FFF2-40B4-BE49-F238E27FC236}">
                <a16:creationId xmlns:a16="http://schemas.microsoft.com/office/drawing/2014/main" id="{C81AA8C3-A125-4610-8370-161112F8F127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483393"/>
            <a:ext cx="1250950" cy="533400"/>
            <a:chOff x="1344" y="1536"/>
            <a:chExt cx="788" cy="336"/>
          </a:xfrm>
        </p:grpSpPr>
        <p:grpSp>
          <p:nvGrpSpPr>
            <p:cNvPr id="7217" name="Group 71">
              <a:extLst>
                <a:ext uri="{FF2B5EF4-FFF2-40B4-BE49-F238E27FC236}">
                  <a16:creationId xmlns:a16="http://schemas.microsoft.com/office/drawing/2014/main" id="{E8EBEB45-D367-484C-B826-3725B4ED7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04" cy="336"/>
              <a:chOff x="1344" y="1536"/>
              <a:chExt cx="404" cy="336"/>
            </a:xfrm>
          </p:grpSpPr>
          <p:sp>
            <p:nvSpPr>
              <p:cNvPr id="7221" name="Rectangle 72">
                <a:extLst>
                  <a:ext uri="{FF2B5EF4-FFF2-40B4-BE49-F238E27FC236}">
                    <a16:creationId xmlns:a16="http://schemas.microsoft.com/office/drawing/2014/main" id="{DEFF8C73-7D4A-4A93-9523-A2E56B72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2" name="Text Box 73">
                <a:extLst>
                  <a:ext uri="{FF2B5EF4-FFF2-40B4-BE49-F238E27FC236}">
                    <a16:creationId xmlns:a16="http://schemas.microsoft.com/office/drawing/2014/main" id="{D80F8B47-97CF-43D6-AB86-A1B5ECC851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18" name="Group 74">
              <a:extLst>
                <a:ext uri="{FF2B5EF4-FFF2-40B4-BE49-F238E27FC236}">
                  <a16:creationId xmlns:a16="http://schemas.microsoft.com/office/drawing/2014/main" id="{7B69DDF6-0973-4DB0-96B4-79FC70DCF5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04" cy="336"/>
              <a:chOff x="1344" y="1536"/>
              <a:chExt cx="404" cy="336"/>
            </a:xfrm>
          </p:grpSpPr>
          <p:sp>
            <p:nvSpPr>
              <p:cNvPr id="7219" name="Rectangle 75">
                <a:extLst>
                  <a:ext uri="{FF2B5EF4-FFF2-40B4-BE49-F238E27FC236}">
                    <a16:creationId xmlns:a16="http://schemas.microsoft.com/office/drawing/2014/main" id="{C74DDAB5-D0CF-4D02-A771-69D57CF25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0" name="Text Box 76">
                <a:extLst>
                  <a:ext uri="{FF2B5EF4-FFF2-40B4-BE49-F238E27FC236}">
                    <a16:creationId xmlns:a16="http://schemas.microsoft.com/office/drawing/2014/main" id="{D6121871-4DD5-47F8-8019-5B666340B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76" name="Text Box 77">
            <a:extLst>
              <a:ext uri="{FF2B5EF4-FFF2-40B4-BE49-F238E27FC236}">
                <a16:creationId xmlns:a16="http://schemas.microsoft.com/office/drawing/2014/main" id="{B597C00C-571B-4505-BB1A-58F12CF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3232443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B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77" name="Text Box 78">
            <a:extLst>
              <a:ext uri="{FF2B5EF4-FFF2-40B4-BE49-F238E27FC236}">
                <a16:creationId xmlns:a16="http://schemas.microsoft.com/office/drawing/2014/main" id="{84D2953A-2F9E-4514-9632-849BFC28D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730793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A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78" name="Text Box 79">
            <a:extLst>
              <a:ext uri="{FF2B5EF4-FFF2-40B4-BE49-F238E27FC236}">
                <a16:creationId xmlns:a16="http://schemas.microsoft.com/office/drawing/2014/main" id="{0EF1723C-0F9F-4BB9-BBC0-9BBDA7EAE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959393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7179" name="Group 80">
            <a:extLst>
              <a:ext uri="{FF2B5EF4-FFF2-40B4-BE49-F238E27FC236}">
                <a16:creationId xmlns:a16="http://schemas.microsoft.com/office/drawing/2014/main" id="{80A1014F-439B-4DB0-B7C7-1DFC76809613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721393"/>
            <a:ext cx="1860550" cy="1600200"/>
            <a:chOff x="3648" y="1536"/>
            <a:chExt cx="1172" cy="1008"/>
          </a:xfrm>
        </p:grpSpPr>
        <p:grpSp>
          <p:nvGrpSpPr>
            <p:cNvPr id="7188" name="Group 81">
              <a:extLst>
                <a:ext uri="{FF2B5EF4-FFF2-40B4-BE49-F238E27FC236}">
                  <a16:creationId xmlns:a16="http://schemas.microsoft.com/office/drawing/2014/main" id="{285E8392-0B2A-4C09-9F11-AF7927360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536"/>
              <a:ext cx="788" cy="336"/>
              <a:chOff x="1344" y="1536"/>
              <a:chExt cx="788" cy="336"/>
            </a:xfrm>
          </p:grpSpPr>
          <p:grpSp>
            <p:nvGrpSpPr>
              <p:cNvPr id="7211" name="Group 82">
                <a:extLst>
                  <a:ext uri="{FF2B5EF4-FFF2-40B4-BE49-F238E27FC236}">
                    <a16:creationId xmlns:a16="http://schemas.microsoft.com/office/drawing/2014/main" id="{49D646CA-99C5-413F-A799-CD347B70E1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7215" name="Rectangle 83">
                  <a:extLst>
                    <a:ext uri="{FF2B5EF4-FFF2-40B4-BE49-F238E27FC236}">
                      <a16:creationId xmlns:a16="http://schemas.microsoft.com/office/drawing/2014/main" id="{993FC5A7-50B2-4418-8722-9540825BA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16" name="Text Box 84">
                  <a:extLst>
                    <a:ext uri="{FF2B5EF4-FFF2-40B4-BE49-F238E27FC236}">
                      <a16:creationId xmlns:a16="http://schemas.microsoft.com/office/drawing/2014/main" id="{A85D54C5-F93D-4C9B-8537-7181722A9B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12" name="Group 85">
                <a:extLst>
                  <a:ext uri="{FF2B5EF4-FFF2-40B4-BE49-F238E27FC236}">
                    <a16:creationId xmlns:a16="http://schemas.microsoft.com/office/drawing/2014/main" id="{EBE9048B-3DB5-42B6-A8BA-7E748ABDD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7213" name="Rectangle 86">
                  <a:extLst>
                    <a:ext uri="{FF2B5EF4-FFF2-40B4-BE49-F238E27FC236}">
                      <a16:creationId xmlns:a16="http://schemas.microsoft.com/office/drawing/2014/main" id="{5A47357F-E9F9-4120-9B3C-061B734ED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14" name="Text Box 87">
                  <a:extLst>
                    <a:ext uri="{FF2B5EF4-FFF2-40B4-BE49-F238E27FC236}">
                      <a16:creationId xmlns:a16="http://schemas.microsoft.com/office/drawing/2014/main" id="{B54FFA55-0BC2-49BA-9FB3-4380A180B7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189" name="Group 88">
              <a:extLst>
                <a:ext uri="{FF2B5EF4-FFF2-40B4-BE49-F238E27FC236}">
                  <a16:creationId xmlns:a16="http://schemas.microsoft.com/office/drawing/2014/main" id="{209B0B28-43C8-45FC-BA2C-717F42C956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536"/>
              <a:ext cx="404" cy="336"/>
              <a:chOff x="1344" y="1536"/>
              <a:chExt cx="404" cy="336"/>
            </a:xfrm>
          </p:grpSpPr>
          <p:sp>
            <p:nvSpPr>
              <p:cNvPr id="7209" name="Rectangle 89">
                <a:extLst>
                  <a:ext uri="{FF2B5EF4-FFF2-40B4-BE49-F238E27FC236}">
                    <a16:creationId xmlns:a16="http://schemas.microsoft.com/office/drawing/2014/main" id="{AAA71624-D220-489C-861C-D43F5D913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10" name="Text Box 90">
                <a:extLst>
                  <a:ext uri="{FF2B5EF4-FFF2-40B4-BE49-F238E27FC236}">
                    <a16:creationId xmlns:a16="http://schemas.microsoft.com/office/drawing/2014/main" id="{65C3BA38-1E87-4699-AEDB-23FE14A4AB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0" name="Group 91">
              <a:extLst>
                <a:ext uri="{FF2B5EF4-FFF2-40B4-BE49-F238E27FC236}">
                  <a16:creationId xmlns:a16="http://schemas.microsoft.com/office/drawing/2014/main" id="{BD70859E-8201-41C6-974C-64E3922B8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208"/>
              <a:ext cx="404" cy="336"/>
              <a:chOff x="1344" y="1536"/>
              <a:chExt cx="404" cy="336"/>
            </a:xfrm>
          </p:grpSpPr>
          <p:sp>
            <p:nvSpPr>
              <p:cNvPr id="7207" name="Rectangle 92">
                <a:extLst>
                  <a:ext uri="{FF2B5EF4-FFF2-40B4-BE49-F238E27FC236}">
                    <a16:creationId xmlns:a16="http://schemas.microsoft.com/office/drawing/2014/main" id="{BA5358D5-1F08-4377-9644-9F7C05BC2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08" name="Text Box 93">
                <a:extLst>
                  <a:ext uri="{FF2B5EF4-FFF2-40B4-BE49-F238E27FC236}">
                    <a16:creationId xmlns:a16="http://schemas.microsoft.com/office/drawing/2014/main" id="{34DD4514-E363-4DD5-A203-1EF5489AF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1" name="Group 94">
              <a:extLst>
                <a:ext uri="{FF2B5EF4-FFF2-40B4-BE49-F238E27FC236}">
                  <a16:creationId xmlns:a16="http://schemas.microsoft.com/office/drawing/2014/main" id="{B0E2FCA6-42B5-4AE6-86D5-F1CCC9822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872"/>
              <a:ext cx="788" cy="336"/>
              <a:chOff x="1344" y="1536"/>
              <a:chExt cx="788" cy="336"/>
            </a:xfrm>
          </p:grpSpPr>
          <p:grpSp>
            <p:nvGrpSpPr>
              <p:cNvPr id="7201" name="Group 95">
                <a:extLst>
                  <a:ext uri="{FF2B5EF4-FFF2-40B4-BE49-F238E27FC236}">
                    <a16:creationId xmlns:a16="http://schemas.microsoft.com/office/drawing/2014/main" id="{7086E400-1115-4680-8746-DF5D4E875B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7205" name="Rectangle 96">
                  <a:extLst>
                    <a:ext uri="{FF2B5EF4-FFF2-40B4-BE49-F238E27FC236}">
                      <a16:creationId xmlns:a16="http://schemas.microsoft.com/office/drawing/2014/main" id="{8C253518-129C-4859-9DC5-8C7224E7A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06" name="Text Box 97">
                  <a:extLst>
                    <a:ext uri="{FF2B5EF4-FFF2-40B4-BE49-F238E27FC236}">
                      <a16:creationId xmlns:a16="http://schemas.microsoft.com/office/drawing/2014/main" id="{33F94AF9-5010-4272-94DF-E1B030E08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02" name="Group 98">
                <a:extLst>
                  <a:ext uri="{FF2B5EF4-FFF2-40B4-BE49-F238E27FC236}">
                    <a16:creationId xmlns:a16="http://schemas.microsoft.com/office/drawing/2014/main" id="{AFCF40CB-E75B-4373-850D-58B84D3662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7203" name="Rectangle 99">
                  <a:extLst>
                    <a:ext uri="{FF2B5EF4-FFF2-40B4-BE49-F238E27FC236}">
                      <a16:creationId xmlns:a16="http://schemas.microsoft.com/office/drawing/2014/main" id="{C1C6EFAB-33E9-49BF-B516-89025F5D0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04" name="Text Box 100">
                  <a:extLst>
                    <a:ext uri="{FF2B5EF4-FFF2-40B4-BE49-F238E27FC236}">
                      <a16:creationId xmlns:a16="http://schemas.microsoft.com/office/drawing/2014/main" id="{27FE9E9D-F55D-432F-AB2E-C903ED6723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192" name="Group 101">
              <a:extLst>
                <a:ext uri="{FF2B5EF4-FFF2-40B4-BE49-F238E27FC236}">
                  <a16:creationId xmlns:a16="http://schemas.microsoft.com/office/drawing/2014/main" id="{B2534D0A-C6B8-4AEB-B7BF-0AA77CDA4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872"/>
              <a:ext cx="404" cy="336"/>
              <a:chOff x="1344" y="1536"/>
              <a:chExt cx="404" cy="336"/>
            </a:xfrm>
          </p:grpSpPr>
          <p:sp>
            <p:nvSpPr>
              <p:cNvPr id="7199" name="Rectangle 102">
                <a:extLst>
                  <a:ext uri="{FF2B5EF4-FFF2-40B4-BE49-F238E27FC236}">
                    <a16:creationId xmlns:a16="http://schemas.microsoft.com/office/drawing/2014/main" id="{ABD6F4D5-ECEA-4767-ABCD-4BC3ADF33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00" name="Text Box 103">
                <a:extLst>
                  <a:ext uri="{FF2B5EF4-FFF2-40B4-BE49-F238E27FC236}">
                    <a16:creationId xmlns:a16="http://schemas.microsoft.com/office/drawing/2014/main" id="{E161731D-8C1F-4480-9A31-6A97105D1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3" name="Group 104">
              <a:extLst>
                <a:ext uri="{FF2B5EF4-FFF2-40B4-BE49-F238E27FC236}">
                  <a16:creationId xmlns:a16="http://schemas.microsoft.com/office/drawing/2014/main" id="{52462155-2A06-4571-BB5F-7304CB78F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208"/>
              <a:ext cx="404" cy="336"/>
              <a:chOff x="1344" y="1536"/>
              <a:chExt cx="404" cy="336"/>
            </a:xfrm>
          </p:grpSpPr>
          <p:sp>
            <p:nvSpPr>
              <p:cNvPr id="7197" name="Rectangle 105">
                <a:extLst>
                  <a:ext uri="{FF2B5EF4-FFF2-40B4-BE49-F238E27FC236}">
                    <a16:creationId xmlns:a16="http://schemas.microsoft.com/office/drawing/2014/main" id="{59F48089-B6B8-44F6-A886-1F4DAAC7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98" name="Text Box 106">
                <a:extLst>
                  <a:ext uri="{FF2B5EF4-FFF2-40B4-BE49-F238E27FC236}">
                    <a16:creationId xmlns:a16="http://schemas.microsoft.com/office/drawing/2014/main" id="{8A617BB1-F663-44A1-92F1-99BCB4CC5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4" name="Group 107">
              <a:extLst>
                <a:ext uri="{FF2B5EF4-FFF2-40B4-BE49-F238E27FC236}">
                  <a16:creationId xmlns:a16="http://schemas.microsoft.com/office/drawing/2014/main" id="{638B41F2-264F-4842-B40E-82D5821CB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208"/>
              <a:ext cx="404" cy="336"/>
              <a:chOff x="1344" y="1536"/>
              <a:chExt cx="404" cy="336"/>
            </a:xfrm>
          </p:grpSpPr>
          <p:sp>
            <p:nvSpPr>
              <p:cNvPr id="7195" name="Rectangle 108">
                <a:extLst>
                  <a:ext uri="{FF2B5EF4-FFF2-40B4-BE49-F238E27FC236}">
                    <a16:creationId xmlns:a16="http://schemas.microsoft.com/office/drawing/2014/main" id="{46F6520F-3E21-4EE5-B6E0-37881E9AA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96" name="Text Box 109">
                <a:extLst>
                  <a:ext uri="{FF2B5EF4-FFF2-40B4-BE49-F238E27FC236}">
                    <a16:creationId xmlns:a16="http://schemas.microsoft.com/office/drawing/2014/main" id="{B57FDB66-B60C-4449-B025-BE541B36FD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80" name="Text Box 110">
            <a:extLst>
              <a:ext uri="{FF2B5EF4-FFF2-40B4-BE49-F238E27FC236}">
                <a16:creationId xmlns:a16="http://schemas.microsoft.com/office/drawing/2014/main" id="{0AFA8A79-C98C-4BFB-B4DE-C7CA0F6C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73793"/>
            <a:ext cx="64135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7200"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endParaRPr lang="en-GB" altLang="en-US" sz="7200">
              <a:latin typeface="Times New Roman" panose="02020603050405020304" pitchFamily="18" charset="0"/>
            </a:endParaRPr>
          </a:p>
        </p:txBody>
      </p:sp>
      <p:sp>
        <p:nvSpPr>
          <p:cNvPr id="7181" name="Text Box 111">
            <a:extLst>
              <a:ext uri="{FF2B5EF4-FFF2-40B4-BE49-F238E27FC236}">
                <a16:creationId xmlns:a16="http://schemas.microsoft.com/office/drawing/2014/main" id="{7F4F8355-38A6-45C4-BA42-A01E41202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026193"/>
            <a:ext cx="571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5400">
                <a:latin typeface="Times New Roman" panose="02020603050405020304" pitchFamily="18" charset="0"/>
              </a:rPr>
              <a:t>=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2" name="Text Box 112">
            <a:extLst>
              <a:ext uri="{FF2B5EF4-FFF2-40B4-BE49-F238E27FC236}">
                <a16:creationId xmlns:a16="http://schemas.microsoft.com/office/drawing/2014/main" id="{8D042AB0-AA2D-4BB0-9619-C9D7497D7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044994"/>
            <a:ext cx="1244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Filter,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mask or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template</a:t>
            </a:r>
          </a:p>
        </p:txBody>
      </p:sp>
      <p:sp>
        <p:nvSpPr>
          <p:cNvPr id="7183" name="Text Box 113">
            <a:extLst>
              <a:ext uri="{FF2B5EF4-FFF2-40B4-BE49-F238E27FC236}">
                <a16:creationId xmlns:a16="http://schemas.microsoft.com/office/drawing/2014/main" id="{6C422FF4-4855-45FB-9771-FBA10BD44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010069"/>
            <a:ext cx="934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Input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7184" name="Text Box 114">
            <a:extLst>
              <a:ext uri="{FF2B5EF4-FFF2-40B4-BE49-F238E27FC236}">
                <a16:creationId xmlns:a16="http://schemas.microsoft.com/office/drawing/2014/main" id="{5FA538D9-82C2-4798-9B6B-BEDD597FF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416" y="2162469"/>
            <a:ext cx="15343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GB" altLang="en-US">
                <a:latin typeface="Times New Roman" panose="02020603050405020304" pitchFamily="18" charset="0"/>
              </a:rPr>
              <a:t>Convolved</a:t>
            </a:r>
          </a:p>
          <a:p>
            <a:pPr algn="ctr"/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7185" name="Text Box 115">
            <a:extLst>
              <a:ext uri="{FF2B5EF4-FFF2-40B4-BE49-F238E27FC236}">
                <a16:creationId xmlns:a16="http://schemas.microsoft.com/office/drawing/2014/main" id="{36C05A14-47B5-4A84-8495-007FFB8B8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4" y="5051718"/>
            <a:ext cx="808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2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6" name="Text Box 116">
            <a:extLst>
              <a:ext uri="{FF2B5EF4-FFF2-40B4-BE49-F238E27FC236}">
                <a16:creationId xmlns:a16="http://schemas.microsoft.com/office/drawing/2014/main" id="{055559B6-3BB2-46B7-84E1-864858080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550193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4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4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7" name="Text Box 117">
            <a:extLst>
              <a:ext uri="{FF2B5EF4-FFF2-40B4-BE49-F238E27FC236}">
                <a16:creationId xmlns:a16="http://schemas.microsoft.com/office/drawing/2014/main" id="{BC0AFEC0-DBFA-405E-8C78-1532E90A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321593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3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3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69083-56FA-456C-B9E3-B0ED1E37C14D}"/>
              </a:ext>
            </a:extLst>
          </p:cNvPr>
          <p:cNvSpPr/>
          <p:nvPr/>
        </p:nvSpPr>
        <p:spPr>
          <a:xfrm>
            <a:off x="389860" y="197323"/>
            <a:ext cx="1152569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Convolution</a:t>
            </a:r>
            <a:r>
              <a:rPr lang="en-GB" altLang="en-US" sz="2400" dirty="0"/>
              <a:t> 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Convolution is filtering an image/tensor A (a-by-a-by-3) using a small filter/mask B.  B is a small image itself (w-by-w-by-3) but its pixel values are actually weights.</a:t>
            </a: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026">
            <a:extLst>
              <a:ext uri="{FF2B5EF4-FFF2-40B4-BE49-F238E27FC236}">
                <a16:creationId xmlns:a16="http://schemas.microsoft.com/office/drawing/2014/main" id="{52819082-5A8D-49A3-B699-E160F5082ABE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1066800"/>
            <a:ext cx="1268413" cy="1066800"/>
            <a:chOff x="1968" y="1728"/>
            <a:chExt cx="799" cy="672"/>
          </a:xfrm>
        </p:grpSpPr>
        <p:grpSp>
          <p:nvGrpSpPr>
            <p:cNvPr id="8284" name="Group 1027">
              <a:extLst>
                <a:ext uri="{FF2B5EF4-FFF2-40B4-BE49-F238E27FC236}">
                  <a16:creationId xmlns:a16="http://schemas.microsoft.com/office/drawing/2014/main" id="{ACF077E0-67B9-4D14-AED2-4220E9480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8292" name="Group 1028">
                <a:extLst>
                  <a:ext uri="{FF2B5EF4-FFF2-40B4-BE49-F238E27FC236}">
                    <a16:creationId xmlns:a16="http://schemas.microsoft.com/office/drawing/2014/main" id="{EF63EB71-B01B-41F4-B909-19F58F1017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96" name="Rectangle 1029">
                  <a:extLst>
                    <a:ext uri="{FF2B5EF4-FFF2-40B4-BE49-F238E27FC236}">
                      <a16:creationId xmlns:a16="http://schemas.microsoft.com/office/drawing/2014/main" id="{85DC84F3-C92C-4CE3-B9EA-AEC37274B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7" name="Text Box 1030">
                  <a:extLst>
                    <a:ext uri="{FF2B5EF4-FFF2-40B4-BE49-F238E27FC236}">
                      <a16:creationId xmlns:a16="http://schemas.microsoft.com/office/drawing/2014/main" id="{19C0A14E-3FC8-41AF-9585-E2AEE945DC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3" name="Group 1031">
                <a:extLst>
                  <a:ext uri="{FF2B5EF4-FFF2-40B4-BE49-F238E27FC236}">
                    <a16:creationId xmlns:a16="http://schemas.microsoft.com/office/drawing/2014/main" id="{E7A5EA1B-FE2A-4C1B-A894-102B6A192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94" name="Rectangle 1032">
                  <a:extLst>
                    <a:ext uri="{FF2B5EF4-FFF2-40B4-BE49-F238E27FC236}">
                      <a16:creationId xmlns:a16="http://schemas.microsoft.com/office/drawing/2014/main" id="{0004E5DB-AD16-48DA-BC08-172216E6D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5" name="Text Box 1033">
                  <a:extLst>
                    <a:ext uri="{FF2B5EF4-FFF2-40B4-BE49-F238E27FC236}">
                      <a16:creationId xmlns:a16="http://schemas.microsoft.com/office/drawing/2014/main" id="{82B35201-7A92-48A8-95F0-EF1ABED61B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85" name="Group 1034">
              <a:extLst>
                <a:ext uri="{FF2B5EF4-FFF2-40B4-BE49-F238E27FC236}">
                  <a16:creationId xmlns:a16="http://schemas.microsoft.com/office/drawing/2014/main" id="{4285106D-E4CA-447D-AE9E-428C6E203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8286" name="Group 1035">
                <a:extLst>
                  <a:ext uri="{FF2B5EF4-FFF2-40B4-BE49-F238E27FC236}">
                    <a16:creationId xmlns:a16="http://schemas.microsoft.com/office/drawing/2014/main" id="{296F2CE3-D731-4046-9A69-B48D2180D9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90" name="Rectangle 1036">
                  <a:extLst>
                    <a:ext uri="{FF2B5EF4-FFF2-40B4-BE49-F238E27FC236}">
                      <a16:creationId xmlns:a16="http://schemas.microsoft.com/office/drawing/2014/main" id="{2DCF8608-AD5D-4248-AF81-4314E3DBE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1" name="Text Box 1037">
                  <a:extLst>
                    <a:ext uri="{FF2B5EF4-FFF2-40B4-BE49-F238E27FC236}">
                      <a16:creationId xmlns:a16="http://schemas.microsoft.com/office/drawing/2014/main" id="{BE231123-2289-4ACA-8072-021FC6B9D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87" name="Group 1038">
                <a:extLst>
                  <a:ext uri="{FF2B5EF4-FFF2-40B4-BE49-F238E27FC236}">
                    <a16:creationId xmlns:a16="http://schemas.microsoft.com/office/drawing/2014/main" id="{74FA5EE0-584B-4777-9D51-CA465CB81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88" name="Rectangle 1039">
                  <a:extLst>
                    <a:ext uri="{FF2B5EF4-FFF2-40B4-BE49-F238E27FC236}">
                      <a16:creationId xmlns:a16="http://schemas.microsoft.com/office/drawing/2014/main" id="{C72FA0DA-898F-4081-86CA-D49B681441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9" name="Text Box 1040">
                  <a:extLst>
                    <a:ext uri="{FF2B5EF4-FFF2-40B4-BE49-F238E27FC236}">
                      <a16:creationId xmlns:a16="http://schemas.microsoft.com/office/drawing/2014/main" id="{8C899CDF-DB55-434B-BE62-1E8F921AE1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8195" name="Group 1041">
            <a:extLst>
              <a:ext uri="{FF2B5EF4-FFF2-40B4-BE49-F238E27FC236}">
                <a16:creationId xmlns:a16="http://schemas.microsoft.com/office/drawing/2014/main" id="{7B72FCE2-6FF8-4BBC-865E-46DD939FA231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8239" name="Group 1042">
              <a:extLst>
                <a:ext uri="{FF2B5EF4-FFF2-40B4-BE49-F238E27FC236}">
                  <a16:creationId xmlns:a16="http://schemas.microsoft.com/office/drawing/2014/main" id="{2361F082-8E42-43BA-A8FF-2A7D063BDE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8278" name="Group 1043">
                <a:extLst>
                  <a:ext uri="{FF2B5EF4-FFF2-40B4-BE49-F238E27FC236}">
                    <a16:creationId xmlns:a16="http://schemas.microsoft.com/office/drawing/2014/main" id="{E719933F-CDC7-4C77-9667-4702260AE3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82" name="Rectangle 1044">
                  <a:extLst>
                    <a:ext uri="{FF2B5EF4-FFF2-40B4-BE49-F238E27FC236}">
                      <a16:creationId xmlns:a16="http://schemas.microsoft.com/office/drawing/2014/main" id="{1A32660E-18CB-468C-9F3F-D167E6B2C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3" name="Text Box 1045">
                  <a:extLst>
                    <a:ext uri="{FF2B5EF4-FFF2-40B4-BE49-F238E27FC236}">
                      <a16:creationId xmlns:a16="http://schemas.microsoft.com/office/drawing/2014/main" id="{CD2FCC00-5173-4A2A-97F0-A45DD0EEE6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79" name="Group 1046">
                <a:extLst>
                  <a:ext uri="{FF2B5EF4-FFF2-40B4-BE49-F238E27FC236}">
                    <a16:creationId xmlns:a16="http://schemas.microsoft.com/office/drawing/2014/main" id="{159865DD-82C7-4711-A834-F3998A2D22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80" name="Rectangle 1047">
                  <a:extLst>
                    <a:ext uri="{FF2B5EF4-FFF2-40B4-BE49-F238E27FC236}">
                      <a16:creationId xmlns:a16="http://schemas.microsoft.com/office/drawing/2014/main" id="{9673A2D8-72A7-47F0-B566-4CCF879F13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1" name="Text Box 1048">
                  <a:extLst>
                    <a:ext uri="{FF2B5EF4-FFF2-40B4-BE49-F238E27FC236}">
                      <a16:creationId xmlns:a16="http://schemas.microsoft.com/office/drawing/2014/main" id="{922A556B-7CE8-48DD-A5E3-87A3703FBA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40" name="Group 1049">
              <a:extLst>
                <a:ext uri="{FF2B5EF4-FFF2-40B4-BE49-F238E27FC236}">
                  <a16:creationId xmlns:a16="http://schemas.microsoft.com/office/drawing/2014/main" id="{4D785AEC-75B7-49F1-AC2C-C97F764C6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8272" name="Group 1050">
                <a:extLst>
                  <a:ext uri="{FF2B5EF4-FFF2-40B4-BE49-F238E27FC236}">
                    <a16:creationId xmlns:a16="http://schemas.microsoft.com/office/drawing/2014/main" id="{2F7F12C6-6BDC-45D0-9AC4-D8D15D7CA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76" name="Rectangle 1051">
                  <a:extLst>
                    <a:ext uri="{FF2B5EF4-FFF2-40B4-BE49-F238E27FC236}">
                      <a16:creationId xmlns:a16="http://schemas.microsoft.com/office/drawing/2014/main" id="{15967B23-565A-47B2-9767-1933A17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77" name="Text Box 1052">
                  <a:extLst>
                    <a:ext uri="{FF2B5EF4-FFF2-40B4-BE49-F238E27FC236}">
                      <a16:creationId xmlns:a16="http://schemas.microsoft.com/office/drawing/2014/main" id="{40ADB1C8-86EF-4084-B3FE-FE59B90040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73" name="Group 1053">
                <a:extLst>
                  <a:ext uri="{FF2B5EF4-FFF2-40B4-BE49-F238E27FC236}">
                    <a16:creationId xmlns:a16="http://schemas.microsoft.com/office/drawing/2014/main" id="{26E94267-58E3-4429-AB16-32BC6A9042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74" name="Rectangle 1054">
                  <a:extLst>
                    <a:ext uri="{FF2B5EF4-FFF2-40B4-BE49-F238E27FC236}">
                      <a16:creationId xmlns:a16="http://schemas.microsoft.com/office/drawing/2014/main" id="{F923972F-611C-4471-8C45-BB86E5DED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75" name="Text Box 1055">
                  <a:extLst>
                    <a:ext uri="{FF2B5EF4-FFF2-40B4-BE49-F238E27FC236}">
                      <a16:creationId xmlns:a16="http://schemas.microsoft.com/office/drawing/2014/main" id="{0DC75FFE-37D2-4B33-B9AB-52CD133E61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41" name="Group 1056">
              <a:extLst>
                <a:ext uri="{FF2B5EF4-FFF2-40B4-BE49-F238E27FC236}">
                  <a16:creationId xmlns:a16="http://schemas.microsoft.com/office/drawing/2014/main" id="{7C99CE73-47D5-49F6-B37E-97A1314A9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8242" name="Group 1057">
                <a:extLst>
                  <a:ext uri="{FF2B5EF4-FFF2-40B4-BE49-F238E27FC236}">
                    <a16:creationId xmlns:a16="http://schemas.microsoft.com/office/drawing/2014/main" id="{9ABC087E-D32A-40C5-A805-3DB3C3525B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8258" name="Group 1058">
                  <a:extLst>
                    <a:ext uri="{FF2B5EF4-FFF2-40B4-BE49-F238E27FC236}">
                      <a16:creationId xmlns:a16="http://schemas.microsoft.com/office/drawing/2014/main" id="{55A6C997-908E-4757-AFAB-AE26F69256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66" name="Group 1059">
                    <a:extLst>
                      <a:ext uri="{FF2B5EF4-FFF2-40B4-BE49-F238E27FC236}">
                        <a16:creationId xmlns:a16="http://schemas.microsoft.com/office/drawing/2014/main" id="{ABFEFA27-29E7-4426-BCA4-DB017190FF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70" name="Rectangle 1060">
                      <a:extLst>
                        <a:ext uri="{FF2B5EF4-FFF2-40B4-BE49-F238E27FC236}">
                          <a16:creationId xmlns:a16="http://schemas.microsoft.com/office/drawing/2014/main" id="{E624F4EB-6E6B-40B8-94C0-A7A167D242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71" name="Text Box 1061">
                      <a:extLst>
                        <a:ext uri="{FF2B5EF4-FFF2-40B4-BE49-F238E27FC236}">
                          <a16:creationId xmlns:a16="http://schemas.microsoft.com/office/drawing/2014/main" id="{89C7974D-BA07-4C56-B0FE-D8BF033271D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67" name="Group 1062">
                    <a:extLst>
                      <a:ext uri="{FF2B5EF4-FFF2-40B4-BE49-F238E27FC236}">
                        <a16:creationId xmlns:a16="http://schemas.microsoft.com/office/drawing/2014/main" id="{4F99668C-9C7A-43F7-9742-2CC60BCAFD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8" name="Rectangle 1063">
                      <a:extLst>
                        <a:ext uri="{FF2B5EF4-FFF2-40B4-BE49-F238E27FC236}">
                          <a16:creationId xmlns:a16="http://schemas.microsoft.com/office/drawing/2014/main" id="{143716F5-F0F6-4B81-B564-666440D71D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9" name="Text Box 1064">
                      <a:extLst>
                        <a:ext uri="{FF2B5EF4-FFF2-40B4-BE49-F238E27FC236}">
                          <a16:creationId xmlns:a16="http://schemas.microsoft.com/office/drawing/2014/main" id="{6051D55B-CF46-4E34-B1E1-85DCC632F9A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259" name="Group 1065">
                  <a:extLst>
                    <a:ext uri="{FF2B5EF4-FFF2-40B4-BE49-F238E27FC236}">
                      <a16:creationId xmlns:a16="http://schemas.microsoft.com/office/drawing/2014/main" id="{78BA145C-BF25-41EA-93EE-23269DB08F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60" name="Group 1066">
                    <a:extLst>
                      <a:ext uri="{FF2B5EF4-FFF2-40B4-BE49-F238E27FC236}">
                        <a16:creationId xmlns:a16="http://schemas.microsoft.com/office/drawing/2014/main" id="{148877FC-5FB4-408B-9F87-1BE34DC92D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4" name="Rectangle 1067">
                      <a:extLst>
                        <a:ext uri="{FF2B5EF4-FFF2-40B4-BE49-F238E27FC236}">
                          <a16:creationId xmlns:a16="http://schemas.microsoft.com/office/drawing/2014/main" id="{29091D10-758E-49CA-A694-BBB26D8ADE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5" name="Text Box 1068">
                      <a:extLst>
                        <a:ext uri="{FF2B5EF4-FFF2-40B4-BE49-F238E27FC236}">
                          <a16:creationId xmlns:a16="http://schemas.microsoft.com/office/drawing/2014/main" id="{D9EC3D45-E22C-4D53-B101-F2B5425E5A3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61" name="Group 1069">
                    <a:extLst>
                      <a:ext uri="{FF2B5EF4-FFF2-40B4-BE49-F238E27FC236}">
                        <a16:creationId xmlns:a16="http://schemas.microsoft.com/office/drawing/2014/main" id="{A77354F6-3B96-4DEC-AE23-4B95B891F4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2" name="Rectangle 1070">
                      <a:extLst>
                        <a:ext uri="{FF2B5EF4-FFF2-40B4-BE49-F238E27FC236}">
                          <a16:creationId xmlns:a16="http://schemas.microsoft.com/office/drawing/2014/main" id="{705334B4-CC34-4274-B49A-929AD79E7B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3" name="Text Box 1071">
                      <a:extLst>
                        <a:ext uri="{FF2B5EF4-FFF2-40B4-BE49-F238E27FC236}">
                          <a16:creationId xmlns:a16="http://schemas.microsoft.com/office/drawing/2014/main" id="{A76B62A7-8071-4042-98D7-F1A1EA24AA6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8243" name="Group 1072">
                <a:extLst>
                  <a:ext uri="{FF2B5EF4-FFF2-40B4-BE49-F238E27FC236}">
                    <a16:creationId xmlns:a16="http://schemas.microsoft.com/office/drawing/2014/main" id="{E45F072D-D522-47B9-8558-E4B9B3C75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8244" name="Group 1073">
                  <a:extLst>
                    <a:ext uri="{FF2B5EF4-FFF2-40B4-BE49-F238E27FC236}">
                      <a16:creationId xmlns:a16="http://schemas.microsoft.com/office/drawing/2014/main" id="{95DC04EB-2540-4B2D-A1F9-04A8CC460E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52" name="Group 1074">
                    <a:extLst>
                      <a:ext uri="{FF2B5EF4-FFF2-40B4-BE49-F238E27FC236}">
                        <a16:creationId xmlns:a16="http://schemas.microsoft.com/office/drawing/2014/main" id="{89735AFF-3CE5-427A-9A52-B6051EC453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6" name="Rectangle 1075">
                      <a:extLst>
                        <a:ext uri="{FF2B5EF4-FFF2-40B4-BE49-F238E27FC236}">
                          <a16:creationId xmlns:a16="http://schemas.microsoft.com/office/drawing/2014/main" id="{E670D8CB-058E-44B8-A98D-0625AAC317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7" name="Text Box 1076">
                      <a:extLst>
                        <a:ext uri="{FF2B5EF4-FFF2-40B4-BE49-F238E27FC236}">
                          <a16:creationId xmlns:a16="http://schemas.microsoft.com/office/drawing/2014/main" id="{7A3F7DD5-5E35-4BC4-BBA5-E9815068307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53" name="Group 1077">
                    <a:extLst>
                      <a:ext uri="{FF2B5EF4-FFF2-40B4-BE49-F238E27FC236}">
                        <a16:creationId xmlns:a16="http://schemas.microsoft.com/office/drawing/2014/main" id="{51909C1A-E930-4BC0-8381-708B419DAF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4" name="Rectangle 1078">
                      <a:extLst>
                        <a:ext uri="{FF2B5EF4-FFF2-40B4-BE49-F238E27FC236}">
                          <a16:creationId xmlns:a16="http://schemas.microsoft.com/office/drawing/2014/main" id="{214FF4BF-3414-415D-B7CA-0F5E860B61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5" name="Text Box 1079">
                      <a:extLst>
                        <a:ext uri="{FF2B5EF4-FFF2-40B4-BE49-F238E27FC236}">
                          <a16:creationId xmlns:a16="http://schemas.microsoft.com/office/drawing/2014/main" id="{C5EEF82B-D87C-48FD-A948-AB7E60EC066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245" name="Group 1080">
                  <a:extLst>
                    <a:ext uri="{FF2B5EF4-FFF2-40B4-BE49-F238E27FC236}">
                      <a16:creationId xmlns:a16="http://schemas.microsoft.com/office/drawing/2014/main" id="{AAB1F79E-DC87-4776-89BF-7E88DFA8AA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46" name="Group 1081">
                    <a:extLst>
                      <a:ext uri="{FF2B5EF4-FFF2-40B4-BE49-F238E27FC236}">
                        <a16:creationId xmlns:a16="http://schemas.microsoft.com/office/drawing/2014/main" id="{E7734A60-3EEB-4F50-9064-53BA122F3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0" name="Rectangle 1082">
                      <a:extLst>
                        <a:ext uri="{FF2B5EF4-FFF2-40B4-BE49-F238E27FC236}">
                          <a16:creationId xmlns:a16="http://schemas.microsoft.com/office/drawing/2014/main" id="{E8A5446E-A637-4CFB-B267-E8A1A393D0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1" name="Text Box 1083">
                      <a:extLst>
                        <a:ext uri="{FF2B5EF4-FFF2-40B4-BE49-F238E27FC236}">
                          <a16:creationId xmlns:a16="http://schemas.microsoft.com/office/drawing/2014/main" id="{BFD2C53E-263F-4F08-A3A0-F69F93C39D6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47" name="Group 1084">
                    <a:extLst>
                      <a:ext uri="{FF2B5EF4-FFF2-40B4-BE49-F238E27FC236}">
                        <a16:creationId xmlns:a16="http://schemas.microsoft.com/office/drawing/2014/main" id="{715EE239-6C98-4694-B06A-777ADD2AE5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48" name="Rectangle 1085">
                      <a:extLst>
                        <a:ext uri="{FF2B5EF4-FFF2-40B4-BE49-F238E27FC236}">
                          <a16:creationId xmlns:a16="http://schemas.microsoft.com/office/drawing/2014/main" id="{C3F88800-EFA1-4571-91B7-7EEC4A4FFE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49" name="Text Box 1086">
                      <a:extLst>
                        <a:ext uri="{FF2B5EF4-FFF2-40B4-BE49-F238E27FC236}">
                          <a16:creationId xmlns:a16="http://schemas.microsoft.com/office/drawing/2014/main" id="{8AB053A0-9F6E-4CDC-8F6D-7FA65FC3559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6639" name="Group 1087">
            <a:extLst>
              <a:ext uri="{FF2B5EF4-FFF2-40B4-BE49-F238E27FC236}">
                <a16:creationId xmlns:a16="http://schemas.microsoft.com/office/drawing/2014/main" id="{B4B470DC-F9BD-40AA-9AA5-2C7886E6A27C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066800"/>
            <a:ext cx="1250950" cy="1066800"/>
            <a:chOff x="576" y="2064"/>
            <a:chExt cx="788" cy="672"/>
          </a:xfrm>
        </p:grpSpPr>
        <p:grpSp>
          <p:nvGrpSpPr>
            <p:cNvPr id="8225" name="Group 1088">
              <a:extLst>
                <a:ext uri="{FF2B5EF4-FFF2-40B4-BE49-F238E27FC236}">
                  <a16:creationId xmlns:a16="http://schemas.microsoft.com/office/drawing/2014/main" id="{224BB4A6-3460-4D6D-B71B-D76BD70E5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8233" name="Group 1089">
                <a:extLst>
                  <a:ext uri="{FF2B5EF4-FFF2-40B4-BE49-F238E27FC236}">
                    <a16:creationId xmlns:a16="http://schemas.microsoft.com/office/drawing/2014/main" id="{6844B28C-2DE8-4281-B03B-B3BC8F5FAC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8237" name="Rectangle 1090">
                  <a:extLst>
                    <a:ext uri="{FF2B5EF4-FFF2-40B4-BE49-F238E27FC236}">
                      <a16:creationId xmlns:a16="http://schemas.microsoft.com/office/drawing/2014/main" id="{FF2D1BC1-5A32-47F9-9638-FDEE0C0E9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8" name="Text Box 1091">
                  <a:extLst>
                    <a:ext uri="{FF2B5EF4-FFF2-40B4-BE49-F238E27FC236}">
                      <a16:creationId xmlns:a16="http://schemas.microsoft.com/office/drawing/2014/main" id="{D2C3C316-B8AE-4D18-A921-AFBE38ACF5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34" name="Group 1092">
                <a:extLst>
                  <a:ext uri="{FF2B5EF4-FFF2-40B4-BE49-F238E27FC236}">
                    <a16:creationId xmlns:a16="http://schemas.microsoft.com/office/drawing/2014/main" id="{76484DBD-1B02-4155-9B21-EC4A357A5E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8235" name="Rectangle 1093">
                  <a:extLst>
                    <a:ext uri="{FF2B5EF4-FFF2-40B4-BE49-F238E27FC236}">
                      <a16:creationId xmlns:a16="http://schemas.microsoft.com/office/drawing/2014/main" id="{0BE84D8F-7826-4524-9C11-DC1367F04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6" name="Text Box 1094">
                  <a:extLst>
                    <a:ext uri="{FF2B5EF4-FFF2-40B4-BE49-F238E27FC236}">
                      <a16:creationId xmlns:a16="http://schemas.microsoft.com/office/drawing/2014/main" id="{884E2D67-7DE5-4C08-AAD2-3E56387E84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26" name="Group 1095">
              <a:extLst>
                <a:ext uri="{FF2B5EF4-FFF2-40B4-BE49-F238E27FC236}">
                  <a16:creationId xmlns:a16="http://schemas.microsoft.com/office/drawing/2014/main" id="{C29F6598-B849-44F4-A4D8-D725A8408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8227" name="Group 1096">
                <a:extLst>
                  <a:ext uri="{FF2B5EF4-FFF2-40B4-BE49-F238E27FC236}">
                    <a16:creationId xmlns:a16="http://schemas.microsoft.com/office/drawing/2014/main" id="{B185DDD1-90A6-4D68-87F2-A50A8824C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8231" name="Rectangle 1097">
                  <a:extLst>
                    <a:ext uri="{FF2B5EF4-FFF2-40B4-BE49-F238E27FC236}">
                      <a16:creationId xmlns:a16="http://schemas.microsoft.com/office/drawing/2014/main" id="{C3B16BF6-3847-46FA-9D6D-BB93146E0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2" name="Text Box 1098">
                  <a:extLst>
                    <a:ext uri="{FF2B5EF4-FFF2-40B4-BE49-F238E27FC236}">
                      <a16:creationId xmlns:a16="http://schemas.microsoft.com/office/drawing/2014/main" id="{92A55012-45CE-40D5-9680-316CFB31FC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8" name="Group 1099">
                <a:extLst>
                  <a:ext uri="{FF2B5EF4-FFF2-40B4-BE49-F238E27FC236}">
                    <a16:creationId xmlns:a16="http://schemas.microsoft.com/office/drawing/2014/main" id="{D566CF9A-6148-4C60-8A2B-0E6B088BFB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8229" name="Rectangle 1100">
                  <a:extLst>
                    <a:ext uri="{FF2B5EF4-FFF2-40B4-BE49-F238E27FC236}">
                      <a16:creationId xmlns:a16="http://schemas.microsoft.com/office/drawing/2014/main" id="{CFE8F471-622E-4BCC-9C7D-97FF07E95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0" name="Text Box 1101">
                  <a:extLst>
                    <a:ext uri="{FF2B5EF4-FFF2-40B4-BE49-F238E27FC236}">
                      <a16:creationId xmlns:a16="http://schemas.microsoft.com/office/drawing/2014/main" id="{45E11394-8E19-42CB-8AC7-0B45EE7F71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6654" name="Group 1102">
            <a:extLst>
              <a:ext uri="{FF2B5EF4-FFF2-40B4-BE49-F238E27FC236}">
                <a16:creationId xmlns:a16="http://schemas.microsoft.com/office/drawing/2014/main" id="{04C439CD-A10C-48C1-AC7D-8E3F84CCAAA1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109662" cy="762000"/>
            <a:chOff x="2880" y="1680"/>
            <a:chExt cx="699" cy="480"/>
          </a:xfrm>
        </p:grpSpPr>
        <p:sp>
          <p:nvSpPr>
            <p:cNvPr id="8223" name="Rectangle 1103">
              <a:extLst>
                <a:ext uri="{FF2B5EF4-FFF2-40B4-BE49-F238E27FC236}">
                  <a16:creationId xmlns:a16="http://schemas.microsoft.com/office/drawing/2014/main" id="{3D7DD24A-984C-491A-9C98-F610A67BE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4" name="Text Box 1104">
              <a:extLst>
                <a:ext uri="{FF2B5EF4-FFF2-40B4-BE49-F238E27FC236}">
                  <a16:creationId xmlns:a16="http://schemas.microsoft.com/office/drawing/2014/main" id="{9BAC509F-FFD1-4D25-8023-63B676664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57" name="Group 1105">
            <a:extLst>
              <a:ext uri="{FF2B5EF4-FFF2-40B4-BE49-F238E27FC236}">
                <a16:creationId xmlns:a16="http://schemas.microsoft.com/office/drawing/2014/main" id="{5080398D-9C5E-484B-A963-631C6CC367D7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8221" name="Rectangle 1106">
              <a:extLst>
                <a:ext uri="{FF2B5EF4-FFF2-40B4-BE49-F238E27FC236}">
                  <a16:creationId xmlns:a16="http://schemas.microsoft.com/office/drawing/2014/main" id="{D11FB86A-57E3-48C3-94C0-6CFA9E81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2" name="Text Box 1107">
              <a:extLst>
                <a:ext uri="{FF2B5EF4-FFF2-40B4-BE49-F238E27FC236}">
                  <a16:creationId xmlns:a16="http://schemas.microsoft.com/office/drawing/2014/main" id="{9BE2C569-6C5C-4523-83DD-0209A30F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0" name="Group 1108">
            <a:extLst>
              <a:ext uri="{FF2B5EF4-FFF2-40B4-BE49-F238E27FC236}">
                <a16:creationId xmlns:a16="http://schemas.microsoft.com/office/drawing/2014/main" id="{BFFB6920-E9CF-4525-9F07-FB99DC5455CC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8219" name="Rectangle 1109">
              <a:extLst>
                <a:ext uri="{FF2B5EF4-FFF2-40B4-BE49-F238E27FC236}">
                  <a16:creationId xmlns:a16="http://schemas.microsoft.com/office/drawing/2014/main" id="{85E663D1-6803-4A73-8515-7D863AF2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0" name="Text Box 1110">
              <a:extLst>
                <a:ext uri="{FF2B5EF4-FFF2-40B4-BE49-F238E27FC236}">
                  <a16:creationId xmlns:a16="http://schemas.microsoft.com/office/drawing/2014/main" id="{72A7BE07-FC6F-4B5F-BB6D-05BA36AA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3" name="Group 1111">
            <a:extLst>
              <a:ext uri="{FF2B5EF4-FFF2-40B4-BE49-F238E27FC236}">
                <a16:creationId xmlns:a16="http://schemas.microsoft.com/office/drawing/2014/main" id="{97814CB5-AFCA-44BC-A216-02669770BF04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8217" name="Rectangle 1112">
              <a:extLst>
                <a:ext uri="{FF2B5EF4-FFF2-40B4-BE49-F238E27FC236}">
                  <a16:creationId xmlns:a16="http://schemas.microsoft.com/office/drawing/2014/main" id="{57C37949-6C93-43FF-9BC7-9DFAFCBDB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8" name="Text Box 1113">
              <a:extLst>
                <a:ext uri="{FF2B5EF4-FFF2-40B4-BE49-F238E27FC236}">
                  <a16:creationId xmlns:a16="http://schemas.microsoft.com/office/drawing/2014/main" id="{3E7C6989-383C-4F3D-B1F5-3F2528DC9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6" name="Group 1114">
            <a:extLst>
              <a:ext uri="{FF2B5EF4-FFF2-40B4-BE49-F238E27FC236}">
                <a16:creationId xmlns:a16="http://schemas.microsoft.com/office/drawing/2014/main" id="{62787968-0D43-41B3-8091-496AE7969A66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8215" name="Rectangle 1115">
              <a:extLst>
                <a:ext uri="{FF2B5EF4-FFF2-40B4-BE49-F238E27FC236}">
                  <a16:creationId xmlns:a16="http://schemas.microsoft.com/office/drawing/2014/main" id="{9283A830-EF3B-44AB-BF32-FB4DC96A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6" name="Text Box 1116">
              <a:extLst>
                <a:ext uri="{FF2B5EF4-FFF2-40B4-BE49-F238E27FC236}">
                  <a16:creationId xmlns:a16="http://schemas.microsoft.com/office/drawing/2014/main" id="{9A01278A-9DED-45DF-BABB-B4D026B29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8202" name="Text Box 1117">
            <a:extLst>
              <a:ext uri="{FF2B5EF4-FFF2-40B4-BE49-F238E27FC236}">
                <a16:creationId xmlns:a16="http://schemas.microsoft.com/office/drawing/2014/main" id="{B8F47187-1DEA-4063-8BAD-07A03401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6670" name="Text Box 1118">
            <a:extLst>
              <a:ext uri="{FF2B5EF4-FFF2-40B4-BE49-F238E27FC236}">
                <a16:creationId xmlns:a16="http://schemas.microsoft.com/office/drawing/2014/main" id="{423CF161-7617-44FA-8299-86B163BBE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1" name="Group 1119">
            <a:extLst>
              <a:ext uri="{FF2B5EF4-FFF2-40B4-BE49-F238E27FC236}">
                <a16:creationId xmlns:a16="http://schemas.microsoft.com/office/drawing/2014/main" id="{3B5EC7EF-8360-4A1D-A2C1-207124AF57E3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8213" name="Rectangle 1120">
              <a:extLst>
                <a:ext uri="{FF2B5EF4-FFF2-40B4-BE49-F238E27FC236}">
                  <a16:creationId xmlns:a16="http://schemas.microsoft.com/office/drawing/2014/main" id="{53B4A598-BF2A-46A7-830B-8A731FA9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4" name="Text Box 1121">
              <a:extLst>
                <a:ext uri="{FF2B5EF4-FFF2-40B4-BE49-F238E27FC236}">
                  <a16:creationId xmlns:a16="http://schemas.microsoft.com/office/drawing/2014/main" id="{E003F245-D27C-4700-90EF-83F0D6A05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6674" name="Text Box 1122">
            <a:extLst>
              <a:ext uri="{FF2B5EF4-FFF2-40B4-BE49-F238E27FC236}">
                <a16:creationId xmlns:a16="http://schemas.microsoft.com/office/drawing/2014/main" id="{0F31D800-BFEC-4B91-9210-E88A91D6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5" name="Group 1123">
            <a:extLst>
              <a:ext uri="{FF2B5EF4-FFF2-40B4-BE49-F238E27FC236}">
                <a16:creationId xmlns:a16="http://schemas.microsoft.com/office/drawing/2014/main" id="{78CE8F5A-4741-4878-8B4C-681F7BC75DD5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8211" name="Rectangle 1124">
              <a:extLst>
                <a:ext uri="{FF2B5EF4-FFF2-40B4-BE49-F238E27FC236}">
                  <a16:creationId xmlns:a16="http://schemas.microsoft.com/office/drawing/2014/main" id="{DF1625C0-DACF-48A2-BEB2-03FC7605E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2" name="Text Box 1125">
              <a:extLst>
                <a:ext uri="{FF2B5EF4-FFF2-40B4-BE49-F238E27FC236}">
                  <a16:creationId xmlns:a16="http://schemas.microsoft.com/office/drawing/2014/main" id="{96C2CD2F-1CEF-49AF-90AF-D5DF8AD57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6678" name="Text Box 1126">
            <a:extLst>
              <a:ext uri="{FF2B5EF4-FFF2-40B4-BE49-F238E27FC236}">
                <a16:creationId xmlns:a16="http://schemas.microsoft.com/office/drawing/2014/main" id="{EF75DC77-252E-4D39-8C32-75D6C6DBA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9" name="Group 1127">
            <a:extLst>
              <a:ext uri="{FF2B5EF4-FFF2-40B4-BE49-F238E27FC236}">
                <a16:creationId xmlns:a16="http://schemas.microsoft.com/office/drawing/2014/main" id="{587A4014-C493-41C5-9CFF-A0746475F6E4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8209" name="Rectangle 1128">
              <a:extLst>
                <a:ext uri="{FF2B5EF4-FFF2-40B4-BE49-F238E27FC236}">
                  <a16:creationId xmlns:a16="http://schemas.microsoft.com/office/drawing/2014/main" id="{34144F8E-67EE-48D0-B986-CD9E5630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0" name="Text Box 1129">
              <a:extLst>
                <a:ext uri="{FF2B5EF4-FFF2-40B4-BE49-F238E27FC236}">
                  <a16:creationId xmlns:a16="http://schemas.microsoft.com/office/drawing/2014/main" id="{7E875EE1-0829-411A-A40E-7118BAC94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70" grpId="0" autoUpdateAnimBg="0"/>
      <p:bldP spid="536674" grpId="0" autoUpdateAnimBg="0"/>
      <p:bldP spid="53667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026">
            <a:extLst>
              <a:ext uri="{FF2B5EF4-FFF2-40B4-BE49-F238E27FC236}">
                <a16:creationId xmlns:a16="http://schemas.microsoft.com/office/drawing/2014/main" id="{E3E3B36F-9349-4B9A-8C79-BFBB10B1A229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9308" name="Group 1027">
              <a:extLst>
                <a:ext uri="{FF2B5EF4-FFF2-40B4-BE49-F238E27FC236}">
                  <a16:creationId xmlns:a16="http://schemas.microsoft.com/office/drawing/2014/main" id="{7BDDF836-667A-4AD1-952F-A45EF4CB7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9316" name="Group 1028">
                <a:extLst>
                  <a:ext uri="{FF2B5EF4-FFF2-40B4-BE49-F238E27FC236}">
                    <a16:creationId xmlns:a16="http://schemas.microsoft.com/office/drawing/2014/main" id="{DE2B5632-424F-4D3F-8043-F2C54F9432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20" name="Rectangle 1029">
                  <a:extLst>
                    <a:ext uri="{FF2B5EF4-FFF2-40B4-BE49-F238E27FC236}">
                      <a16:creationId xmlns:a16="http://schemas.microsoft.com/office/drawing/2014/main" id="{86682864-EEB6-4CB6-A362-173CFC599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21" name="Text Box 1030">
                  <a:extLst>
                    <a:ext uri="{FF2B5EF4-FFF2-40B4-BE49-F238E27FC236}">
                      <a16:creationId xmlns:a16="http://schemas.microsoft.com/office/drawing/2014/main" id="{97AF2213-7A0C-4264-BEAB-7AE8BC3368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17" name="Group 1031">
                <a:extLst>
                  <a:ext uri="{FF2B5EF4-FFF2-40B4-BE49-F238E27FC236}">
                    <a16:creationId xmlns:a16="http://schemas.microsoft.com/office/drawing/2014/main" id="{5629F1EE-C3CB-4525-866E-6B3248085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18" name="Rectangle 1032">
                  <a:extLst>
                    <a:ext uri="{FF2B5EF4-FFF2-40B4-BE49-F238E27FC236}">
                      <a16:creationId xmlns:a16="http://schemas.microsoft.com/office/drawing/2014/main" id="{8BCFACB4-7489-4589-BC05-3D59DF3F9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9" name="Text Box 1033">
                  <a:extLst>
                    <a:ext uri="{FF2B5EF4-FFF2-40B4-BE49-F238E27FC236}">
                      <a16:creationId xmlns:a16="http://schemas.microsoft.com/office/drawing/2014/main" id="{13558C5C-3FE6-4BD3-8FB4-B25C227E7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309" name="Group 1034">
              <a:extLst>
                <a:ext uri="{FF2B5EF4-FFF2-40B4-BE49-F238E27FC236}">
                  <a16:creationId xmlns:a16="http://schemas.microsoft.com/office/drawing/2014/main" id="{B30CCB9E-DCF1-47F6-BD95-8E2B89760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9310" name="Group 1035">
                <a:extLst>
                  <a:ext uri="{FF2B5EF4-FFF2-40B4-BE49-F238E27FC236}">
                    <a16:creationId xmlns:a16="http://schemas.microsoft.com/office/drawing/2014/main" id="{23C986C7-168B-49F3-8C06-05136349A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14" name="Rectangle 1036">
                  <a:extLst>
                    <a:ext uri="{FF2B5EF4-FFF2-40B4-BE49-F238E27FC236}">
                      <a16:creationId xmlns:a16="http://schemas.microsoft.com/office/drawing/2014/main" id="{215E5D41-6D87-4B89-AA12-7D5010043F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5" name="Text Box 1037">
                  <a:extLst>
                    <a:ext uri="{FF2B5EF4-FFF2-40B4-BE49-F238E27FC236}">
                      <a16:creationId xmlns:a16="http://schemas.microsoft.com/office/drawing/2014/main" id="{D47BE052-264F-4A37-8BC7-6C24D207AB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11" name="Group 1038">
                <a:extLst>
                  <a:ext uri="{FF2B5EF4-FFF2-40B4-BE49-F238E27FC236}">
                    <a16:creationId xmlns:a16="http://schemas.microsoft.com/office/drawing/2014/main" id="{D938C8E4-0FB8-4603-BD8A-FA134C436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12" name="Rectangle 1039">
                  <a:extLst>
                    <a:ext uri="{FF2B5EF4-FFF2-40B4-BE49-F238E27FC236}">
                      <a16:creationId xmlns:a16="http://schemas.microsoft.com/office/drawing/2014/main" id="{11F37C53-636C-43BC-AF24-102046377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3" name="Text Box 1040">
                  <a:extLst>
                    <a:ext uri="{FF2B5EF4-FFF2-40B4-BE49-F238E27FC236}">
                      <a16:creationId xmlns:a16="http://schemas.microsoft.com/office/drawing/2014/main" id="{EF135F02-67FE-4BC8-81C8-89E9D72476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219" name="Group 1041">
            <a:extLst>
              <a:ext uri="{FF2B5EF4-FFF2-40B4-BE49-F238E27FC236}">
                <a16:creationId xmlns:a16="http://schemas.microsoft.com/office/drawing/2014/main" id="{4DFE19FC-B9D3-46EB-8C31-EBD294AF9B90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9263" name="Group 1042">
              <a:extLst>
                <a:ext uri="{FF2B5EF4-FFF2-40B4-BE49-F238E27FC236}">
                  <a16:creationId xmlns:a16="http://schemas.microsoft.com/office/drawing/2014/main" id="{1FD0A6B5-6BC7-4F09-BFEF-23F217A4D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9302" name="Group 1043">
                <a:extLst>
                  <a:ext uri="{FF2B5EF4-FFF2-40B4-BE49-F238E27FC236}">
                    <a16:creationId xmlns:a16="http://schemas.microsoft.com/office/drawing/2014/main" id="{5809D034-8044-4332-B55E-CFD5929723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06" name="Rectangle 1044">
                  <a:extLst>
                    <a:ext uri="{FF2B5EF4-FFF2-40B4-BE49-F238E27FC236}">
                      <a16:creationId xmlns:a16="http://schemas.microsoft.com/office/drawing/2014/main" id="{E3E5C96E-CD19-4503-B07C-88C8F62F4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7" name="Text Box 1045">
                  <a:extLst>
                    <a:ext uri="{FF2B5EF4-FFF2-40B4-BE49-F238E27FC236}">
                      <a16:creationId xmlns:a16="http://schemas.microsoft.com/office/drawing/2014/main" id="{1816FC76-8927-4F1E-88F6-1F0F56038E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03" name="Group 1046">
                <a:extLst>
                  <a:ext uri="{FF2B5EF4-FFF2-40B4-BE49-F238E27FC236}">
                    <a16:creationId xmlns:a16="http://schemas.microsoft.com/office/drawing/2014/main" id="{59A56DF8-7EC3-4559-A704-AFBA04B834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04" name="Rectangle 1047">
                  <a:extLst>
                    <a:ext uri="{FF2B5EF4-FFF2-40B4-BE49-F238E27FC236}">
                      <a16:creationId xmlns:a16="http://schemas.microsoft.com/office/drawing/2014/main" id="{559270FF-FA91-4E3C-9002-64652466B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5" name="Text Box 1048">
                  <a:extLst>
                    <a:ext uri="{FF2B5EF4-FFF2-40B4-BE49-F238E27FC236}">
                      <a16:creationId xmlns:a16="http://schemas.microsoft.com/office/drawing/2014/main" id="{1555E820-F77C-4B86-A8E3-A1DDC6D9B0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64" name="Group 1049">
              <a:extLst>
                <a:ext uri="{FF2B5EF4-FFF2-40B4-BE49-F238E27FC236}">
                  <a16:creationId xmlns:a16="http://schemas.microsoft.com/office/drawing/2014/main" id="{EA4AFD63-3663-4F1D-A260-9C4766008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9296" name="Group 1050">
                <a:extLst>
                  <a:ext uri="{FF2B5EF4-FFF2-40B4-BE49-F238E27FC236}">
                    <a16:creationId xmlns:a16="http://schemas.microsoft.com/office/drawing/2014/main" id="{5AC1DD66-8001-4F5A-80BB-7F316A7B4A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00" name="Rectangle 1051">
                  <a:extLst>
                    <a:ext uri="{FF2B5EF4-FFF2-40B4-BE49-F238E27FC236}">
                      <a16:creationId xmlns:a16="http://schemas.microsoft.com/office/drawing/2014/main" id="{F560039C-7A43-44F8-894A-7700B0E03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1" name="Text Box 1052">
                  <a:extLst>
                    <a:ext uri="{FF2B5EF4-FFF2-40B4-BE49-F238E27FC236}">
                      <a16:creationId xmlns:a16="http://schemas.microsoft.com/office/drawing/2014/main" id="{C6290930-D725-4519-9D52-A1531E6612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97" name="Group 1053">
                <a:extLst>
                  <a:ext uri="{FF2B5EF4-FFF2-40B4-BE49-F238E27FC236}">
                    <a16:creationId xmlns:a16="http://schemas.microsoft.com/office/drawing/2014/main" id="{45118B2C-0E8A-402D-B4F2-DDF3765A29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298" name="Rectangle 1054">
                  <a:extLst>
                    <a:ext uri="{FF2B5EF4-FFF2-40B4-BE49-F238E27FC236}">
                      <a16:creationId xmlns:a16="http://schemas.microsoft.com/office/drawing/2014/main" id="{A55E34C2-FC66-4021-A3B3-544D8717D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99" name="Text Box 1055">
                  <a:extLst>
                    <a:ext uri="{FF2B5EF4-FFF2-40B4-BE49-F238E27FC236}">
                      <a16:creationId xmlns:a16="http://schemas.microsoft.com/office/drawing/2014/main" id="{BFC889A9-ACD9-467C-B9E6-AB08D31B07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65" name="Group 1056">
              <a:extLst>
                <a:ext uri="{FF2B5EF4-FFF2-40B4-BE49-F238E27FC236}">
                  <a16:creationId xmlns:a16="http://schemas.microsoft.com/office/drawing/2014/main" id="{501AA3FE-2547-4653-8592-487A4E33B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9266" name="Group 1057">
                <a:extLst>
                  <a:ext uri="{FF2B5EF4-FFF2-40B4-BE49-F238E27FC236}">
                    <a16:creationId xmlns:a16="http://schemas.microsoft.com/office/drawing/2014/main" id="{F1791C2A-CE8F-4EAF-9EF8-9B2A2F2D6F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9282" name="Group 1058">
                  <a:extLst>
                    <a:ext uri="{FF2B5EF4-FFF2-40B4-BE49-F238E27FC236}">
                      <a16:creationId xmlns:a16="http://schemas.microsoft.com/office/drawing/2014/main" id="{EF400EA6-402B-4103-B275-239C522B4B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90" name="Group 1059">
                    <a:extLst>
                      <a:ext uri="{FF2B5EF4-FFF2-40B4-BE49-F238E27FC236}">
                        <a16:creationId xmlns:a16="http://schemas.microsoft.com/office/drawing/2014/main" id="{A077FFD7-D20D-4B35-8369-B87095D6F3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94" name="Rectangle 1060">
                      <a:extLst>
                        <a:ext uri="{FF2B5EF4-FFF2-40B4-BE49-F238E27FC236}">
                          <a16:creationId xmlns:a16="http://schemas.microsoft.com/office/drawing/2014/main" id="{A78136AA-4FB9-4537-A12C-DD8F6EAAAD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95" name="Text Box 1061">
                      <a:extLst>
                        <a:ext uri="{FF2B5EF4-FFF2-40B4-BE49-F238E27FC236}">
                          <a16:creationId xmlns:a16="http://schemas.microsoft.com/office/drawing/2014/main" id="{38A3AEBE-959D-423C-968B-FBDE267B100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91" name="Group 1062">
                    <a:extLst>
                      <a:ext uri="{FF2B5EF4-FFF2-40B4-BE49-F238E27FC236}">
                        <a16:creationId xmlns:a16="http://schemas.microsoft.com/office/drawing/2014/main" id="{15EAF003-280A-41C3-9D0B-0B088F770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92" name="Rectangle 1063">
                      <a:extLst>
                        <a:ext uri="{FF2B5EF4-FFF2-40B4-BE49-F238E27FC236}">
                          <a16:creationId xmlns:a16="http://schemas.microsoft.com/office/drawing/2014/main" id="{3CA10ABF-2D0E-4CE1-BC4F-053598D10A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93" name="Text Box 1064">
                      <a:extLst>
                        <a:ext uri="{FF2B5EF4-FFF2-40B4-BE49-F238E27FC236}">
                          <a16:creationId xmlns:a16="http://schemas.microsoft.com/office/drawing/2014/main" id="{2AB466B4-0CDD-418C-94E7-F195158D94D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9283" name="Group 1065">
                  <a:extLst>
                    <a:ext uri="{FF2B5EF4-FFF2-40B4-BE49-F238E27FC236}">
                      <a16:creationId xmlns:a16="http://schemas.microsoft.com/office/drawing/2014/main" id="{C0E73334-5C93-419B-8B3F-38E954035B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84" name="Group 1066">
                    <a:extLst>
                      <a:ext uri="{FF2B5EF4-FFF2-40B4-BE49-F238E27FC236}">
                        <a16:creationId xmlns:a16="http://schemas.microsoft.com/office/drawing/2014/main" id="{D93716E0-74DA-466A-9864-A5B22D6AE6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8" name="Rectangle 1067">
                      <a:extLst>
                        <a:ext uri="{FF2B5EF4-FFF2-40B4-BE49-F238E27FC236}">
                          <a16:creationId xmlns:a16="http://schemas.microsoft.com/office/drawing/2014/main" id="{D7DF1CFE-4C56-4706-B81C-980ECBA0F3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9" name="Text Box 1068">
                      <a:extLst>
                        <a:ext uri="{FF2B5EF4-FFF2-40B4-BE49-F238E27FC236}">
                          <a16:creationId xmlns:a16="http://schemas.microsoft.com/office/drawing/2014/main" id="{BB58B3D8-5DDE-4432-B5B6-F8B62FFFBB8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85" name="Group 1069">
                    <a:extLst>
                      <a:ext uri="{FF2B5EF4-FFF2-40B4-BE49-F238E27FC236}">
                        <a16:creationId xmlns:a16="http://schemas.microsoft.com/office/drawing/2014/main" id="{CEDC28EE-ABA0-4E95-91E5-B1A914C415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6" name="Rectangle 1070">
                      <a:extLst>
                        <a:ext uri="{FF2B5EF4-FFF2-40B4-BE49-F238E27FC236}">
                          <a16:creationId xmlns:a16="http://schemas.microsoft.com/office/drawing/2014/main" id="{EEDB1B8C-3746-4EAE-9DBE-B6FD411873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7" name="Text Box 1071">
                      <a:extLst>
                        <a:ext uri="{FF2B5EF4-FFF2-40B4-BE49-F238E27FC236}">
                          <a16:creationId xmlns:a16="http://schemas.microsoft.com/office/drawing/2014/main" id="{00F3FB33-4A99-42E3-82F8-ABD2149B14B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9267" name="Group 1072">
                <a:extLst>
                  <a:ext uri="{FF2B5EF4-FFF2-40B4-BE49-F238E27FC236}">
                    <a16:creationId xmlns:a16="http://schemas.microsoft.com/office/drawing/2014/main" id="{03DA70D7-FF43-4834-AA6C-B62BD6E2F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9268" name="Group 1073">
                  <a:extLst>
                    <a:ext uri="{FF2B5EF4-FFF2-40B4-BE49-F238E27FC236}">
                      <a16:creationId xmlns:a16="http://schemas.microsoft.com/office/drawing/2014/main" id="{2328FD00-EEF1-4710-83A3-301D60ED1E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76" name="Group 1074">
                    <a:extLst>
                      <a:ext uri="{FF2B5EF4-FFF2-40B4-BE49-F238E27FC236}">
                        <a16:creationId xmlns:a16="http://schemas.microsoft.com/office/drawing/2014/main" id="{FC860F97-A9CF-47C5-8D4F-815A2CDAC2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0" name="Rectangle 1075">
                      <a:extLst>
                        <a:ext uri="{FF2B5EF4-FFF2-40B4-BE49-F238E27FC236}">
                          <a16:creationId xmlns:a16="http://schemas.microsoft.com/office/drawing/2014/main" id="{C387BEE9-4ED1-47E2-B456-5B85E671AB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1" name="Text Box 1076">
                      <a:extLst>
                        <a:ext uri="{FF2B5EF4-FFF2-40B4-BE49-F238E27FC236}">
                          <a16:creationId xmlns:a16="http://schemas.microsoft.com/office/drawing/2014/main" id="{7D038CD9-48E2-48E2-907F-0BD683B8D00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77" name="Group 1077">
                    <a:extLst>
                      <a:ext uri="{FF2B5EF4-FFF2-40B4-BE49-F238E27FC236}">
                        <a16:creationId xmlns:a16="http://schemas.microsoft.com/office/drawing/2014/main" id="{1F29853A-807A-42F8-8C57-BE22A0B81A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8" name="Rectangle 1078">
                      <a:extLst>
                        <a:ext uri="{FF2B5EF4-FFF2-40B4-BE49-F238E27FC236}">
                          <a16:creationId xmlns:a16="http://schemas.microsoft.com/office/drawing/2014/main" id="{B7446430-E169-4806-8247-F99CDAC7DC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9" name="Text Box 1079">
                      <a:extLst>
                        <a:ext uri="{FF2B5EF4-FFF2-40B4-BE49-F238E27FC236}">
                          <a16:creationId xmlns:a16="http://schemas.microsoft.com/office/drawing/2014/main" id="{13EF473E-47F3-42FD-B6A3-7FC8D612C51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9269" name="Group 1080">
                  <a:extLst>
                    <a:ext uri="{FF2B5EF4-FFF2-40B4-BE49-F238E27FC236}">
                      <a16:creationId xmlns:a16="http://schemas.microsoft.com/office/drawing/2014/main" id="{F57CEA94-52C3-4177-BF41-CD0EC1CEC0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70" name="Group 1081">
                    <a:extLst>
                      <a:ext uri="{FF2B5EF4-FFF2-40B4-BE49-F238E27FC236}">
                        <a16:creationId xmlns:a16="http://schemas.microsoft.com/office/drawing/2014/main" id="{C28854B3-9969-459E-9588-4CACB96321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4" name="Rectangle 1082">
                      <a:extLst>
                        <a:ext uri="{FF2B5EF4-FFF2-40B4-BE49-F238E27FC236}">
                          <a16:creationId xmlns:a16="http://schemas.microsoft.com/office/drawing/2014/main" id="{5DE5D969-9954-46B3-A206-BB4B477B3C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5" name="Text Box 1083">
                      <a:extLst>
                        <a:ext uri="{FF2B5EF4-FFF2-40B4-BE49-F238E27FC236}">
                          <a16:creationId xmlns:a16="http://schemas.microsoft.com/office/drawing/2014/main" id="{2B92ED57-7AA5-4B15-87DB-95EE413A56D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71" name="Group 1084">
                    <a:extLst>
                      <a:ext uri="{FF2B5EF4-FFF2-40B4-BE49-F238E27FC236}">
                        <a16:creationId xmlns:a16="http://schemas.microsoft.com/office/drawing/2014/main" id="{111F4EBB-45C9-4B04-A38E-6A8B95FAFB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2" name="Rectangle 1085">
                      <a:extLst>
                        <a:ext uri="{FF2B5EF4-FFF2-40B4-BE49-F238E27FC236}">
                          <a16:creationId xmlns:a16="http://schemas.microsoft.com/office/drawing/2014/main" id="{036285A0-F64C-47AA-863A-75729DC1B3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3" name="Text Box 1086">
                      <a:extLst>
                        <a:ext uri="{FF2B5EF4-FFF2-40B4-BE49-F238E27FC236}">
                          <a16:creationId xmlns:a16="http://schemas.microsoft.com/office/drawing/2014/main" id="{97897B7C-6781-4F19-974C-28B6C141FCD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7663" name="Group 1087">
            <a:extLst>
              <a:ext uri="{FF2B5EF4-FFF2-40B4-BE49-F238E27FC236}">
                <a16:creationId xmlns:a16="http://schemas.microsoft.com/office/drawing/2014/main" id="{C10A2FB0-9DA8-4BED-803F-707B4F29A196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219200"/>
            <a:ext cx="1250950" cy="1066800"/>
            <a:chOff x="576" y="2064"/>
            <a:chExt cx="788" cy="672"/>
          </a:xfrm>
        </p:grpSpPr>
        <p:grpSp>
          <p:nvGrpSpPr>
            <p:cNvPr id="9249" name="Group 1088">
              <a:extLst>
                <a:ext uri="{FF2B5EF4-FFF2-40B4-BE49-F238E27FC236}">
                  <a16:creationId xmlns:a16="http://schemas.microsoft.com/office/drawing/2014/main" id="{C7986A33-E357-4B69-B6A1-BF1F75EC1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9257" name="Group 1089">
                <a:extLst>
                  <a:ext uri="{FF2B5EF4-FFF2-40B4-BE49-F238E27FC236}">
                    <a16:creationId xmlns:a16="http://schemas.microsoft.com/office/drawing/2014/main" id="{AC349C5E-BCEF-40C4-823C-D39EBE434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9261" name="Rectangle 1090">
                  <a:extLst>
                    <a:ext uri="{FF2B5EF4-FFF2-40B4-BE49-F238E27FC236}">
                      <a16:creationId xmlns:a16="http://schemas.microsoft.com/office/drawing/2014/main" id="{5614AC62-2F3F-4DDB-AA51-AA9314D74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62" name="Text Box 1091">
                  <a:extLst>
                    <a:ext uri="{FF2B5EF4-FFF2-40B4-BE49-F238E27FC236}">
                      <a16:creationId xmlns:a16="http://schemas.microsoft.com/office/drawing/2014/main" id="{6FFBCDEE-5521-430F-8A30-D0C48897DD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58" name="Group 1092">
                <a:extLst>
                  <a:ext uri="{FF2B5EF4-FFF2-40B4-BE49-F238E27FC236}">
                    <a16:creationId xmlns:a16="http://schemas.microsoft.com/office/drawing/2014/main" id="{ACF4734F-0556-40E9-97AC-651D050B95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9259" name="Rectangle 1093">
                  <a:extLst>
                    <a:ext uri="{FF2B5EF4-FFF2-40B4-BE49-F238E27FC236}">
                      <a16:creationId xmlns:a16="http://schemas.microsoft.com/office/drawing/2014/main" id="{0D2CCBCB-7A46-443F-95C3-8F1CB04EA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60" name="Text Box 1094">
                  <a:extLst>
                    <a:ext uri="{FF2B5EF4-FFF2-40B4-BE49-F238E27FC236}">
                      <a16:creationId xmlns:a16="http://schemas.microsoft.com/office/drawing/2014/main" id="{E0F593B0-09F4-4AB1-82DF-D7FA95F8A1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50" name="Group 1095">
              <a:extLst>
                <a:ext uri="{FF2B5EF4-FFF2-40B4-BE49-F238E27FC236}">
                  <a16:creationId xmlns:a16="http://schemas.microsoft.com/office/drawing/2014/main" id="{E65543C6-8C4F-49A9-B833-E191FC34C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9251" name="Group 1096">
                <a:extLst>
                  <a:ext uri="{FF2B5EF4-FFF2-40B4-BE49-F238E27FC236}">
                    <a16:creationId xmlns:a16="http://schemas.microsoft.com/office/drawing/2014/main" id="{F374B475-3FD3-4FAD-9DB3-F2D79F006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9255" name="Rectangle 1097">
                  <a:extLst>
                    <a:ext uri="{FF2B5EF4-FFF2-40B4-BE49-F238E27FC236}">
                      <a16:creationId xmlns:a16="http://schemas.microsoft.com/office/drawing/2014/main" id="{B2A207A9-2818-41E1-BE2C-3B0D8A313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56" name="Text Box 1098">
                  <a:extLst>
                    <a:ext uri="{FF2B5EF4-FFF2-40B4-BE49-F238E27FC236}">
                      <a16:creationId xmlns:a16="http://schemas.microsoft.com/office/drawing/2014/main" id="{39B6D539-5F4E-48C5-9859-215F4FD9E6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52" name="Group 1099">
                <a:extLst>
                  <a:ext uri="{FF2B5EF4-FFF2-40B4-BE49-F238E27FC236}">
                    <a16:creationId xmlns:a16="http://schemas.microsoft.com/office/drawing/2014/main" id="{EC0305E4-35B3-4636-91F4-A918C785C8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9253" name="Rectangle 1100">
                  <a:extLst>
                    <a:ext uri="{FF2B5EF4-FFF2-40B4-BE49-F238E27FC236}">
                      <a16:creationId xmlns:a16="http://schemas.microsoft.com/office/drawing/2014/main" id="{C4B49721-3E98-4448-9335-1136726F5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54" name="Text Box 1101">
                  <a:extLst>
                    <a:ext uri="{FF2B5EF4-FFF2-40B4-BE49-F238E27FC236}">
                      <a16:creationId xmlns:a16="http://schemas.microsoft.com/office/drawing/2014/main" id="{F795328C-CCB1-411B-BA59-078A52C4E2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7678" name="Group 1102">
            <a:extLst>
              <a:ext uri="{FF2B5EF4-FFF2-40B4-BE49-F238E27FC236}">
                <a16:creationId xmlns:a16="http://schemas.microsoft.com/office/drawing/2014/main" id="{C845BA90-70D4-4184-85F6-39F288060AAD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9247" name="Rectangle 1103">
              <a:extLst>
                <a:ext uri="{FF2B5EF4-FFF2-40B4-BE49-F238E27FC236}">
                  <a16:creationId xmlns:a16="http://schemas.microsoft.com/office/drawing/2014/main" id="{935FB6DD-452E-41D6-B87C-AB8653621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8" name="Text Box 1104">
              <a:extLst>
                <a:ext uri="{FF2B5EF4-FFF2-40B4-BE49-F238E27FC236}">
                  <a16:creationId xmlns:a16="http://schemas.microsoft.com/office/drawing/2014/main" id="{8AFCD22D-60DD-4A09-AE20-B24FB7451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1" name="Group 1105">
            <a:extLst>
              <a:ext uri="{FF2B5EF4-FFF2-40B4-BE49-F238E27FC236}">
                <a16:creationId xmlns:a16="http://schemas.microsoft.com/office/drawing/2014/main" id="{D82362C2-46F1-4B4A-9F20-C7936242CDE9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9245" name="Rectangle 1106">
              <a:extLst>
                <a:ext uri="{FF2B5EF4-FFF2-40B4-BE49-F238E27FC236}">
                  <a16:creationId xmlns:a16="http://schemas.microsoft.com/office/drawing/2014/main" id="{CFDEFA7B-2E5D-449F-B561-C83DB0557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6" name="Text Box 1107">
              <a:extLst>
                <a:ext uri="{FF2B5EF4-FFF2-40B4-BE49-F238E27FC236}">
                  <a16:creationId xmlns:a16="http://schemas.microsoft.com/office/drawing/2014/main" id="{CD086286-E125-46CF-90E7-E8BAA8071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4" name="Group 1108">
            <a:extLst>
              <a:ext uri="{FF2B5EF4-FFF2-40B4-BE49-F238E27FC236}">
                <a16:creationId xmlns:a16="http://schemas.microsoft.com/office/drawing/2014/main" id="{D8F17177-E718-4369-96E4-BAC913DDA013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9243" name="Rectangle 1109">
              <a:extLst>
                <a:ext uri="{FF2B5EF4-FFF2-40B4-BE49-F238E27FC236}">
                  <a16:creationId xmlns:a16="http://schemas.microsoft.com/office/drawing/2014/main" id="{A9120514-EA46-43E4-B4B1-BFD03755E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4" name="Text Box 1110">
              <a:extLst>
                <a:ext uri="{FF2B5EF4-FFF2-40B4-BE49-F238E27FC236}">
                  <a16:creationId xmlns:a16="http://schemas.microsoft.com/office/drawing/2014/main" id="{E393CA1D-1E1B-4BF2-8300-E01934E2C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7" name="Group 1111">
            <a:extLst>
              <a:ext uri="{FF2B5EF4-FFF2-40B4-BE49-F238E27FC236}">
                <a16:creationId xmlns:a16="http://schemas.microsoft.com/office/drawing/2014/main" id="{51981D4E-D038-481A-92C0-5E743C5A4951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9241" name="Rectangle 1112">
              <a:extLst>
                <a:ext uri="{FF2B5EF4-FFF2-40B4-BE49-F238E27FC236}">
                  <a16:creationId xmlns:a16="http://schemas.microsoft.com/office/drawing/2014/main" id="{72D65E6F-14F6-4010-B6B9-2F4335B7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2" name="Text Box 1113">
              <a:extLst>
                <a:ext uri="{FF2B5EF4-FFF2-40B4-BE49-F238E27FC236}">
                  <a16:creationId xmlns:a16="http://schemas.microsoft.com/office/drawing/2014/main" id="{757AE267-0168-4D32-9914-1AE40E38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90" name="Group 1114">
            <a:extLst>
              <a:ext uri="{FF2B5EF4-FFF2-40B4-BE49-F238E27FC236}">
                <a16:creationId xmlns:a16="http://schemas.microsoft.com/office/drawing/2014/main" id="{77752942-08C2-443B-86CE-A11135BA529A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9239" name="Rectangle 1115">
              <a:extLst>
                <a:ext uri="{FF2B5EF4-FFF2-40B4-BE49-F238E27FC236}">
                  <a16:creationId xmlns:a16="http://schemas.microsoft.com/office/drawing/2014/main" id="{A3A26550-619C-4A1F-BB46-F0080171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0" name="Text Box 1116">
              <a:extLst>
                <a:ext uri="{FF2B5EF4-FFF2-40B4-BE49-F238E27FC236}">
                  <a16:creationId xmlns:a16="http://schemas.microsoft.com/office/drawing/2014/main" id="{E0D33565-AA69-4A2D-8AD4-F86071C89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9226" name="Text Box 1117">
            <a:extLst>
              <a:ext uri="{FF2B5EF4-FFF2-40B4-BE49-F238E27FC236}">
                <a16:creationId xmlns:a16="http://schemas.microsoft.com/office/drawing/2014/main" id="{1B0F5ACD-37AB-410D-B1D5-D7D943D43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1,2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7694" name="Text Box 1118">
            <a:extLst>
              <a:ext uri="{FF2B5EF4-FFF2-40B4-BE49-F238E27FC236}">
                <a16:creationId xmlns:a16="http://schemas.microsoft.com/office/drawing/2014/main" id="{7F80A7EE-B3F3-4DFB-8C5A-79FEC569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695" name="Group 1119">
            <a:extLst>
              <a:ext uri="{FF2B5EF4-FFF2-40B4-BE49-F238E27FC236}">
                <a16:creationId xmlns:a16="http://schemas.microsoft.com/office/drawing/2014/main" id="{83577811-E582-478A-90E5-FDE1300A014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9237" name="Rectangle 1120">
              <a:extLst>
                <a:ext uri="{FF2B5EF4-FFF2-40B4-BE49-F238E27FC236}">
                  <a16:creationId xmlns:a16="http://schemas.microsoft.com/office/drawing/2014/main" id="{A176FAF9-A360-4EF6-B713-96096D75A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8" name="Text Box 1121">
              <a:extLst>
                <a:ext uri="{FF2B5EF4-FFF2-40B4-BE49-F238E27FC236}">
                  <a16:creationId xmlns:a16="http://schemas.microsoft.com/office/drawing/2014/main" id="{A73ED89F-7B4A-44F6-96BD-455A56361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7698" name="Text Box 1122">
            <a:extLst>
              <a:ext uri="{FF2B5EF4-FFF2-40B4-BE49-F238E27FC236}">
                <a16:creationId xmlns:a16="http://schemas.microsoft.com/office/drawing/2014/main" id="{BFCA0FDE-3587-4944-8A76-2B0353D62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699" name="Group 1123">
            <a:extLst>
              <a:ext uri="{FF2B5EF4-FFF2-40B4-BE49-F238E27FC236}">
                <a16:creationId xmlns:a16="http://schemas.microsoft.com/office/drawing/2014/main" id="{0634A41D-E65F-43E9-A081-D39E0B2247A8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9235" name="Rectangle 1124">
              <a:extLst>
                <a:ext uri="{FF2B5EF4-FFF2-40B4-BE49-F238E27FC236}">
                  <a16:creationId xmlns:a16="http://schemas.microsoft.com/office/drawing/2014/main" id="{8F5274C9-FCC9-466D-B8C1-E1A091C8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6" name="Text Box 1125">
              <a:extLst>
                <a:ext uri="{FF2B5EF4-FFF2-40B4-BE49-F238E27FC236}">
                  <a16:creationId xmlns:a16="http://schemas.microsoft.com/office/drawing/2014/main" id="{6E192550-D4B1-456D-9D1B-3B60DDC31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7702" name="Text Box 1126">
            <a:extLst>
              <a:ext uri="{FF2B5EF4-FFF2-40B4-BE49-F238E27FC236}">
                <a16:creationId xmlns:a16="http://schemas.microsoft.com/office/drawing/2014/main" id="{930311FC-03E5-497D-9037-9FB78F44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703" name="Group 1127">
            <a:extLst>
              <a:ext uri="{FF2B5EF4-FFF2-40B4-BE49-F238E27FC236}">
                <a16:creationId xmlns:a16="http://schemas.microsoft.com/office/drawing/2014/main" id="{42A6E599-1670-4914-8EE6-E22F43403F87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9233" name="Rectangle 1128">
              <a:extLst>
                <a:ext uri="{FF2B5EF4-FFF2-40B4-BE49-F238E27FC236}">
                  <a16:creationId xmlns:a16="http://schemas.microsoft.com/office/drawing/2014/main" id="{B7F6E02A-BFF0-4CC9-9507-502A84D5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4" name="Text Box 1129">
              <a:extLst>
                <a:ext uri="{FF2B5EF4-FFF2-40B4-BE49-F238E27FC236}">
                  <a16:creationId xmlns:a16="http://schemas.microsoft.com/office/drawing/2014/main" id="{3E2DD6B1-D64F-4294-91B3-B7A66EBDB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94" grpId="0" autoUpdateAnimBg="0"/>
      <p:bldP spid="537698" grpId="0" autoUpdateAnimBg="0"/>
      <p:bldP spid="53770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026">
            <a:extLst>
              <a:ext uri="{FF2B5EF4-FFF2-40B4-BE49-F238E27FC236}">
                <a16:creationId xmlns:a16="http://schemas.microsoft.com/office/drawing/2014/main" id="{DB9905E0-4944-4238-9434-AE7ECDA8032D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10332" name="Group 1027">
              <a:extLst>
                <a:ext uri="{FF2B5EF4-FFF2-40B4-BE49-F238E27FC236}">
                  <a16:creationId xmlns:a16="http://schemas.microsoft.com/office/drawing/2014/main" id="{4478C801-13B3-4934-B116-EFEC69EB55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10340" name="Group 1028">
                <a:extLst>
                  <a:ext uri="{FF2B5EF4-FFF2-40B4-BE49-F238E27FC236}">
                    <a16:creationId xmlns:a16="http://schemas.microsoft.com/office/drawing/2014/main" id="{67539197-130B-4EE0-966D-DDD6C9C2FF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44" name="Rectangle 1029">
                  <a:extLst>
                    <a:ext uri="{FF2B5EF4-FFF2-40B4-BE49-F238E27FC236}">
                      <a16:creationId xmlns:a16="http://schemas.microsoft.com/office/drawing/2014/main" id="{D88C14C4-A264-4E32-A08D-1B97222B9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45" name="Text Box 1030">
                  <a:extLst>
                    <a:ext uri="{FF2B5EF4-FFF2-40B4-BE49-F238E27FC236}">
                      <a16:creationId xmlns:a16="http://schemas.microsoft.com/office/drawing/2014/main" id="{76BF6332-5B6A-4778-938E-9C6BC3EBB5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41" name="Group 1031">
                <a:extLst>
                  <a:ext uri="{FF2B5EF4-FFF2-40B4-BE49-F238E27FC236}">
                    <a16:creationId xmlns:a16="http://schemas.microsoft.com/office/drawing/2014/main" id="{6EDB1638-3D60-4D2A-8750-07A111EF4D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42" name="Rectangle 1032">
                  <a:extLst>
                    <a:ext uri="{FF2B5EF4-FFF2-40B4-BE49-F238E27FC236}">
                      <a16:creationId xmlns:a16="http://schemas.microsoft.com/office/drawing/2014/main" id="{3F6AD244-6145-46B3-9830-D65570EA9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43" name="Text Box 1033">
                  <a:extLst>
                    <a:ext uri="{FF2B5EF4-FFF2-40B4-BE49-F238E27FC236}">
                      <a16:creationId xmlns:a16="http://schemas.microsoft.com/office/drawing/2014/main" id="{30F2D702-DFFA-4122-AE52-4043D0E6EA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333" name="Group 1034">
              <a:extLst>
                <a:ext uri="{FF2B5EF4-FFF2-40B4-BE49-F238E27FC236}">
                  <a16:creationId xmlns:a16="http://schemas.microsoft.com/office/drawing/2014/main" id="{2D6B58C9-E3C8-4BFA-A8BF-33F0764CC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10334" name="Group 1035">
                <a:extLst>
                  <a:ext uri="{FF2B5EF4-FFF2-40B4-BE49-F238E27FC236}">
                    <a16:creationId xmlns:a16="http://schemas.microsoft.com/office/drawing/2014/main" id="{F3088485-9910-462D-A94D-16FD8896BB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38" name="Rectangle 1036">
                  <a:extLst>
                    <a:ext uri="{FF2B5EF4-FFF2-40B4-BE49-F238E27FC236}">
                      <a16:creationId xmlns:a16="http://schemas.microsoft.com/office/drawing/2014/main" id="{0F175A5F-D410-4BAC-91E0-0D13216A1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9" name="Text Box 1037">
                  <a:extLst>
                    <a:ext uri="{FF2B5EF4-FFF2-40B4-BE49-F238E27FC236}">
                      <a16:creationId xmlns:a16="http://schemas.microsoft.com/office/drawing/2014/main" id="{F9AEE817-285A-41CF-A602-B09893F565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35" name="Group 1038">
                <a:extLst>
                  <a:ext uri="{FF2B5EF4-FFF2-40B4-BE49-F238E27FC236}">
                    <a16:creationId xmlns:a16="http://schemas.microsoft.com/office/drawing/2014/main" id="{CF0D2659-29A3-4553-B8B2-BF731977B2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36" name="Rectangle 1039">
                  <a:extLst>
                    <a:ext uri="{FF2B5EF4-FFF2-40B4-BE49-F238E27FC236}">
                      <a16:creationId xmlns:a16="http://schemas.microsoft.com/office/drawing/2014/main" id="{45B6638F-27C5-4928-87FC-F0D10A046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7" name="Text Box 1040">
                  <a:extLst>
                    <a:ext uri="{FF2B5EF4-FFF2-40B4-BE49-F238E27FC236}">
                      <a16:creationId xmlns:a16="http://schemas.microsoft.com/office/drawing/2014/main" id="{10A5C829-3AD5-43E0-93CF-D24D0337AB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0243" name="Group 1041">
            <a:extLst>
              <a:ext uri="{FF2B5EF4-FFF2-40B4-BE49-F238E27FC236}">
                <a16:creationId xmlns:a16="http://schemas.microsoft.com/office/drawing/2014/main" id="{D035379A-2CCA-4485-B6D9-1B4826F14214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10287" name="Group 1042">
              <a:extLst>
                <a:ext uri="{FF2B5EF4-FFF2-40B4-BE49-F238E27FC236}">
                  <a16:creationId xmlns:a16="http://schemas.microsoft.com/office/drawing/2014/main" id="{5C41C333-DB1B-4DFE-A617-070A62BD4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10326" name="Group 1043">
                <a:extLst>
                  <a:ext uri="{FF2B5EF4-FFF2-40B4-BE49-F238E27FC236}">
                    <a16:creationId xmlns:a16="http://schemas.microsoft.com/office/drawing/2014/main" id="{4BA0D03B-38F8-4255-BAE1-1CD3F03002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30" name="Rectangle 1044">
                  <a:extLst>
                    <a:ext uri="{FF2B5EF4-FFF2-40B4-BE49-F238E27FC236}">
                      <a16:creationId xmlns:a16="http://schemas.microsoft.com/office/drawing/2014/main" id="{D3EE9A85-23E1-403A-82DE-43B976CFB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1" name="Text Box 1045">
                  <a:extLst>
                    <a:ext uri="{FF2B5EF4-FFF2-40B4-BE49-F238E27FC236}">
                      <a16:creationId xmlns:a16="http://schemas.microsoft.com/office/drawing/2014/main" id="{D03E5698-40BB-4A14-BE28-F58FB3A829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27" name="Group 1046">
                <a:extLst>
                  <a:ext uri="{FF2B5EF4-FFF2-40B4-BE49-F238E27FC236}">
                    <a16:creationId xmlns:a16="http://schemas.microsoft.com/office/drawing/2014/main" id="{A16BADF5-96CC-4F2D-AFD0-C6F369987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28" name="Rectangle 1047">
                  <a:extLst>
                    <a:ext uri="{FF2B5EF4-FFF2-40B4-BE49-F238E27FC236}">
                      <a16:creationId xmlns:a16="http://schemas.microsoft.com/office/drawing/2014/main" id="{6136E49C-937D-4BDF-B867-EDBA30422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9" name="Text Box 1048">
                  <a:extLst>
                    <a:ext uri="{FF2B5EF4-FFF2-40B4-BE49-F238E27FC236}">
                      <a16:creationId xmlns:a16="http://schemas.microsoft.com/office/drawing/2014/main" id="{F17C8BCD-ED8A-48A8-8337-1B71911ADD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88" name="Group 1049">
              <a:extLst>
                <a:ext uri="{FF2B5EF4-FFF2-40B4-BE49-F238E27FC236}">
                  <a16:creationId xmlns:a16="http://schemas.microsoft.com/office/drawing/2014/main" id="{EF1A50B0-E955-4BAF-A699-76DFA5452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10320" name="Group 1050">
                <a:extLst>
                  <a:ext uri="{FF2B5EF4-FFF2-40B4-BE49-F238E27FC236}">
                    <a16:creationId xmlns:a16="http://schemas.microsoft.com/office/drawing/2014/main" id="{D8F09607-EBD6-4B80-AEC3-ACC61230F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24" name="Rectangle 1051">
                  <a:extLst>
                    <a:ext uri="{FF2B5EF4-FFF2-40B4-BE49-F238E27FC236}">
                      <a16:creationId xmlns:a16="http://schemas.microsoft.com/office/drawing/2014/main" id="{B103CF0C-79E3-4C97-9B27-9098388E32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5" name="Text Box 1052">
                  <a:extLst>
                    <a:ext uri="{FF2B5EF4-FFF2-40B4-BE49-F238E27FC236}">
                      <a16:creationId xmlns:a16="http://schemas.microsoft.com/office/drawing/2014/main" id="{DF2CAE81-A489-4AAE-9CD0-ABC6AB2A55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21" name="Group 1053">
                <a:extLst>
                  <a:ext uri="{FF2B5EF4-FFF2-40B4-BE49-F238E27FC236}">
                    <a16:creationId xmlns:a16="http://schemas.microsoft.com/office/drawing/2014/main" id="{8CAA1D6E-806C-4A4B-9024-33EC19C0B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22" name="Rectangle 1054">
                  <a:extLst>
                    <a:ext uri="{FF2B5EF4-FFF2-40B4-BE49-F238E27FC236}">
                      <a16:creationId xmlns:a16="http://schemas.microsoft.com/office/drawing/2014/main" id="{4DB6EBDB-46DD-485F-904F-CCF5F6D475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3" name="Text Box 1055">
                  <a:extLst>
                    <a:ext uri="{FF2B5EF4-FFF2-40B4-BE49-F238E27FC236}">
                      <a16:creationId xmlns:a16="http://schemas.microsoft.com/office/drawing/2014/main" id="{E029B3DC-A592-4A30-874C-E6D69C1DBF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89" name="Group 1056">
              <a:extLst>
                <a:ext uri="{FF2B5EF4-FFF2-40B4-BE49-F238E27FC236}">
                  <a16:creationId xmlns:a16="http://schemas.microsoft.com/office/drawing/2014/main" id="{03F84441-9BDD-422E-8E13-50DC4B57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10290" name="Group 1057">
                <a:extLst>
                  <a:ext uri="{FF2B5EF4-FFF2-40B4-BE49-F238E27FC236}">
                    <a16:creationId xmlns:a16="http://schemas.microsoft.com/office/drawing/2014/main" id="{F8083E53-4601-42C3-B61E-8ECDB9178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10306" name="Group 1058">
                  <a:extLst>
                    <a:ext uri="{FF2B5EF4-FFF2-40B4-BE49-F238E27FC236}">
                      <a16:creationId xmlns:a16="http://schemas.microsoft.com/office/drawing/2014/main" id="{118A7DA3-6D84-46D4-9BB2-4558C0DCF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14" name="Group 1059">
                    <a:extLst>
                      <a:ext uri="{FF2B5EF4-FFF2-40B4-BE49-F238E27FC236}">
                        <a16:creationId xmlns:a16="http://schemas.microsoft.com/office/drawing/2014/main" id="{73DB9F6C-40B6-44E3-B29B-E24C235408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8" name="Rectangle 1060">
                      <a:extLst>
                        <a:ext uri="{FF2B5EF4-FFF2-40B4-BE49-F238E27FC236}">
                          <a16:creationId xmlns:a16="http://schemas.microsoft.com/office/drawing/2014/main" id="{D488423C-09BB-40EA-BA3E-E5D1D359F8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9" name="Text Box 1061">
                      <a:extLst>
                        <a:ext uri="{FF2B5EF4-FFF2-40B4-BE49-F238E27FC236}">
                          <a16:creationId xmlns:a16="http://schemas.microsoft.com/office/drawing/2014/main" id="{8901CB33-294B-487B-9B26-5E068236241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15" name="Group 1062">
                    <a:extLst>
                      <a:ext uri="{FF2B5EF4-FFF2-40B4-BE49-F238E27FC236}">
                        <a16:creationId xmlns:a16="http://schemas.microsoft.com/office/drawing/2014/main" id="{C678B7A5-A61C-4830-8A57-2AC45CA3AC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6" name="Rectangle 1063">
                      <a:extLst>
                        <a:ext uri="{FF2B5EF4-FFF2-40B4-BE49-F238E27FC236}">
                          <a16:creationId xmlns:a16="http://schemas.microsoft.com/office/drawing/2014/main" id="{1817929D-32A5-463B-8BEF-D4B3A84CC1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7" name="Text Box 1064">
                      <a:extLst>
                        <a:ext uri="{FF2B5EF4-FFF2-40B4-BE49-F238E27FC236}">
                          <a16:creationId xmlns:a16="http://schemas.microsoft.com/office/drawing/2014/main" id="{FD43EF0E-C943-42C1-BA47-15A228D0076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0307" name="Group 1065">
                  <a:extLst>
                    <a:ext uri="{FF2B5EF4-FFF2-40B4-BE49-F238E27FC236}">
                      <a16:creationId xmlns:a16="http://schemas.microsoft.com/office/drawing/2014/main" id="{A2C6E886-BFCF-456D-9D90-1D9E2726D4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08" name="Group 1066">
                    <a:extLst>
                      <a:ext uri="{FF2B5EF4-FFF2-40B4-BE49-F238E27FC236}">
                        <a16:creationId xmlns:a16="http://schemas.microsoft.com/office/drawing/2014/main" id="{C1F61A80-AC03-4034-9677-1CB636EDFD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2" name="Rectangle 1067">
                      <a:extLst>
                        <a:ext uri="{FF2B5EF4-FFF2-40B4-BE49-F238E27FC236}">
                          <a16:creationId xmlns:a16="http://schemas.microsoft.com/office/drawing/2014/main" id="{39C94D00-44BC-4BA3-B786-114C361090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3" name="Text Box 1068">
                      <a:extLst>
                        <a:ext uri="{FF2B5EF4-FFF2-40B4-BE49-F238E27FC236}">
                          <a16:creationId xmlns:a16="http://schemas.microsoft.com/office/drawing/2014/main" id="{6BDB7568-83A8-4942-8448-25CD425FB27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09" name="Group 1069">
                    <a:extLst>
                      <a:ext uri="{FF2B5EF4-FFF2-40B4-BE49-F238E27FC236}">
                        <a16:creationId xmlns:a16="http://schemas.microsoft.com/office/drawing/2014/main" id="{92F492B6-B165-4C52-AE93-72042C56CA3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0" name="Rectangle 1070">
                      <a:extLst>
                        <a:ext uri="{FF2B5EF4-FFF2-40B4-BE49-F238E27FC236}">
                          <a16:creationId xmlns:a16="http://schemas.microsoft.com/office/drawing/2014/main" id="{250242B3-3B5D-489D-8115-7D7AE275B1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1" name="Text Box 1071">
                      <a:extLst>
                        <a:ext uri="{FF2B5EF4-FFF2-40B4-BE49-F238E27FC236}">
                          <a16:creationId xmlns:a16="http://schemas.microsoft.com/office/drawing/2014/main" id="{CB2FA6D0-FC8A-41C7-8B52-BA0FC71615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0291" name="Group 1072">
                <a:extLst>
                  <a:ext uri="{FF2B5EF4-FFF2-40B4-BE49-F238E27FC236}">
                    <a16:creationId xmlns:a16="http://schemas.microsoft.com/office/drawing/2014/main" id="{2395E375-4F7A-4C2C-9F6D-C2F8FB65E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10292" name="Group 1073">
                  <a:extLst>
                    <a:ext uri="{FF2B5EF4-FFF2-40B4-BE49-F238E27FC236}">
                      <a16:creationId xmlns:a16="http://schemas.microsoft.com/office/drawing/2014/main" id="{16A6D0ED-5979-494B-B62F-6FC54CF0B9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00" name="Group 1074">
                    <a:extLst>
                      <a:ext uri="{FF2B5EF4-FFF2-40B4-BE49-F238E27FC236}">
                        <a16:creationId xmlns:a16="http://schemas.microsoft.com/office/drawing/2014/main" id="{CE96727A-EF17-42CB-9B2A-9D280C9846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04" name="Rectangle 1075">
                      <a:extLst>
                        <a:ext uri="{FF2B5EF4-FFF2-40B4-BE49-F238E27FC236}">
                          <a16:creationId xmlns:a16="http://schemas.microsoft.com/office/drawing/2014/main" id="{CF011AF7-7837-4BF0-972C-9698A24788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05" name="Text Box 1076">
                      <a:extLst>
                        <a:ext uri="{FF2B5EF4-FFF2-40B4-BE49-F238E27FC236}">
                          <a16:creationId xmlns:a16="http://schemas.microsoft.com/office/drawing/2014/main" id="{69345E50-A98B-4C72-8CFA-599E772F792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01" name="Group 1077">
                    <a:extLst>
                      <a:ext uri="{FF2B5EF4-FFF2-40B4-BE49-F238E27FC236}">
                        <a16:creationId xmlns:a16="http://schemas.microsoft.com/office/drawing/2014/main" id="{2FDFEFD0-926C-468B-A73D-88FCE4D2DB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02" name="Rectangle 1078">
                      <a:extLst>
                        <a:ext uri="{FF2B5EF4-FFF2-40B4-BE49-F238E27FC236}">
                          <a16:creationId xmlns:a16="http://schemas.microsoft.com/office/drawing/2014/main" id="{40366BE5-9455-47F4-B9FC-D106CEB18F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03" name="Text Box 1079">
                      <a:extLst>
                        <a:ext uri="{FF2B5EF4-FFF2-40B4-BE49-F238E27FC236}">
                          <a16:creationId xmlns:a16="http://schemas.microsoft.com/office/drawing/2014/main" id="{42864037-5DBE-441C-965D-53D3CBF326B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0293" name="Group 1080">
                  <a:extLst>
                    <a:ext uri="{FF2B5EF4-FFF2-40B4-BE49-F238E27FC236}">
                      <a16:creationId xmlns:a16="http://schemas.microsoft.com/office/drawing/2014/main" id="{DC49151A-9E23-4CBC-895C-1EC18929A8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294" name="Group 1081">
                    <a:extLst>
                      <a:ext uri="{FF2B5EF4-FFF2-40B4-BE49-F238E27FC236}">
                        <a16:creationId xmlns:a16="http://schemas.microsoft.com/office/drawing/2014/main" id="{12B303B1-400E-4052-99C1-39BB54B0F0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298" name="Rectangle 1082">
                      <a:extLst>
                        <a:ext uri="{FF2B5EF4-FFF2-40B4-BE49-F238E27FC236}">
                          <a16:creationId xmlns:a16="http://schemas.microsoft.com/office/drawing/2014/main" id="{F1502A56-17ED-4965-A234-1945D1C58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299" name="Text Box 1083">
                      <a:extLst>
                        <a:ext uri="{FF2B5EF4-FFF2-40B4-BE49-F238E27FC236}">
                          <a16:creationId xmlns:a16="http://schemas.microsoft.com/office/drawing/2014/main" id="{99D01539-14E2-46C4-A441-6CC1A803140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295" name="Group 1084">
                    <a:extLst>
                      <a:ext uri="{FF2B5EF4-FFF2-40B4-BE49-F238E27FC236}">
                        <a16:creationId xmlns:a16="http://schemas.microsoft.com/office/drawing/2014/main" id="{20B95DC9-C7CA-4714-AD93-55ABD58C69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296" name="Rectangle 1085">
                      <a:extLst>
                        <a:ext uri="{FF2B5EF4-FFF2-40B4-BE49-F238E27FC236}">
                          <a16:creationId xmlns:a16="http://schemas.microsoft.com/office/drawing/2014/main" id="{BAE0B3D3-4CBD-4EDD-81A0-6F279EC8F2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297" name="Text Box 1086">
                      <a:extLst>
                        <a:ext uri="{FF2B5EF4-FFF2-40B4-BE49-F238E27FC236}">
                          <a16:creationId xmlns:a16="http://schemas.microsoft.com/office/drawing/2014/main" id="{0BB6DAA2-A520-4A9C-A11F-6D50D538D72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8687" name="Group 1087">
            <a:extLst>
              <a:ext uri="{FF2B5EF4-FFF2-40B4-BE49-F238E27FC236}">
                <a16:creationId xmlns:a16="http://schemas.microsoft.com/office/drawing/2014/main" id="{F3E22802-933F-44DB-8184-10C26EAD3BE3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1250950" cy="1066800"/>
            <a:chOff x="576" y="2064"/>
            <a:chExt cx="788" cy="672"/>
          </a:xfrm>
        </p:grpSpPr>
        <p:grpSp>
          <p:nvGrpSpPr>
            <p:cNvPr id="10273" name="Group 1088">
              <a:extLst>
                <a:ext uri="{FF2B5EF4-FFF2-40B4-BE49-F238E27FC236}">
                  <a16:creationId xmlns:a16="http://schemas.microsoft.com/office/drawing/2014/main" id="{DBFAE79B-BFD6-4EF6-AD61-746A5EA08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0281" name="Group 1089">
                <a:extLst>
                  <a:ext uri="{FF2B5EF4-FFF2-40B4-BE49-F238E27FC236}">
                    <a16:creationId xmlns:a16="http://schemas.microsoft.com/office/drawing/2014/main" id="{1DE37B35-0AC1-477D-8FEA-FFC48A8011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0285" name="Rectangle 1090">
                  <a:extLst>
                    <a:ext uri="{FF2B5EF4-FFF2-40B4-BE49-F238E27FC236}">
                      <a16:creationId xmlns:a16="http://schemas.microsoft.com/office/drawing/2014/main" id="{41487433-12C3-4228-B213-A8B1E8DC2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6" name="Text Box 1091">
                  <a:extLst>
                    <a:ext uri="{FF2B5EF4-FFF2-40B4-BE49-F238E27FC236}">
                      <a16:creationId xmlns:a16="http://schemas.microsoft.com/office/drawing/2014/main" id="{BF894190-E84C-434F-BDF1-FB3C256E8E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282" name="Group 1092">
                <a:extLst>
                  <a:ext uri="{FF2B5EF4-FFF2-40B4-BE49-F238E27FC236}">
                    <a16:creationId xmlns:a16="http://schemas.microsoft.com/office/drawing/2014/main" id="{C364C43F-9141-4EC0-AEE0-EF7B1A061D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0283" name="Rectangle 1093">
                  <a:extLst>
                    <a:ext uri="{FF2B5EF4-FFF2-40B4-BE49-F238E27FC236}">
                      <a16:creationId xmlns:a16="http://schemas.microsoft.com/office/drawing/2014/main" id="{C2212DD5-27E9-47F8-8803-909B06405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4" name="Text Box 1094">
                  <a:extLst>
                    <a:ext uri="{FF2B5EF4-FFF2-40B4-BE49-F238E27FC236}">
                      <a16:creationId xmlns:a16="http://schemas.microsoft.com/office/drawing/2014/main" id="{DF116668-33EC-43AD-AFD0-2FDF4EE5DF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74" name="Group 1095">
              <a:extLst>
                <a:ext uri="{FF2B5EF4-FFF2-40B4-BE49-F238E27FC236}">
                  <a16:creationId xmlns:a16="http://schemas.microsoft.com/office/drawing/2014/main" id="{CF044865-A00F-4D7C-AF68-8CBC473B1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0275" name="Group 1096">
                <a:extLst>
                  <a:ext uri="{FF2B5EF4-FFF2-40B4-BE49-F238E27FC236}">
                    <a16:creationId xmlns:a16="http://schemas.microsoft.com/office/drawing/2014/main" id="{61EA4520-84F7-4D97-8283-BC2E73E781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0279" name="Rectangle 1097">
                  <a:extLst>
                    <a:ext uri="{FF2B5EF4-FFF2-40B4-BE49-F238E27FC236}">
                      <a16:creationId xmlns:a16="http://schemas.microsoft.com/office/drawing/2014/main" id="{B4657BA9-0AE9-4087-84AF-95F21200F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0" name="Text Box 1098">
                  <a:extLst>
                    <a:ext uri="{FF2B5EF4-FFF2-40B4-BE49-F238E27FC236}">
                      <a16:creationId xmlns:a16="http://schemas.microsoft.com/office/drawing/2014/main" id="{427912AF-F3E5-4F0D-AE62-CBEE867D57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276" name="Group 1099">
                <a:extLst>
                  <a:ext uri="{FF2B5EF4-FFF2-40B4-BE49-F238E27FC236}">
                    <a16:creationId xmlns:a16="http://schemas.microsoft.com/office/drawing/2014/main" id="{422B7AEB-470D-4BCF-81E0-BA3D87D90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0277" name="Rectangle 1100">
                  <a:extLst>
                    <a:ext uri="{FF2B5EF4-FFF2-40B4-BE49-F238E27FC236}">
                      <a16:creationId xmlns:a16="http://schemas.microsoft.com/office/drawing/2014/main" id="{AA5E3288-C14B-4111-9EB8-1E579950B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78" name="Text Box 1101">
                  <a:extLst>
                    <a:ext uri="{FF2B5EF4-FFF2-40B4-BE49-F238E27FC236}">
                      <a16:creationId xmlns:a16="http://schemas.microsoft.com/office/drawing/2014/main" id="{99637F5F-51CD-4E09-9E3D-D84DAB4996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8702" name="Group 1102">
            <a:extLst>
              <a:ext uri="{FF2B5EF4-FFF2-40B4-BE49-F238E27FC236}">
                <a16:creationId xmlns:a16="http://schemas.microsoft.com/office/drawing/2014/main" id="{2E1DC583-0CB7-42EC-9373-4DD6DEAC0073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10271" name="Rectangle 1103">
              <a:extLst>
                <a:ext uri="{FF2B5EF4-FFF2-40B4-BE49-F238E27FC236}">
                  <a16:creationId xmlns:a16="http://schemas.microsoft.com/office/drawing/2014/main" id="{75A60F1D-7367-4D93-A4CA-B4608EAFB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72" name="Text Box 1104">
              <a:extLst>
                <a:ext uri="{FF2B5EF4-FFF2-40B4-BE49-F238E27FC236}">
                  <a16:creationId xmlns:a16="http://schemas.microsoft.com/office/drawing/2014/main" id="{EDF1A5AC-99CD-4DC7-B375-00D644B032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05" name="Group 1105">
            <a:extLst>
              <a:ext uri="{FF2B5EF4-FFF2-40B4-BE49-F238E27FC236}">
                <a16:creationId xmlns:a16="http://schemas.microsoft.com/office/drawing/2014/main" id="{9964BF3C-CDC9-4F62-8B0E-7D4AE282BA3C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10269" name="Rectangle 1106">
              <a:extLst>
                <a:ext uri="{FF2B5EF4-FFF2-40B4-BE49-F238E27FC236}">
                  <a16:creationId xmlns:a16="http://schemas.microsoft.com/office/drawing/2014/main" id="{45D90B75-FD2E-430E-A8D9-E1574E5BF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70" name="Text Box 1107">
              <a:extLst>
                <a:ext uri="{FF2B5EF4-FFF2-40B4-BE49-F238E27FC236}">
                  <a16:creationId xmlns:a16="http://schemas.microsoft.com/office/drawing/2014/main" id="{D333E1DC-0AE3-4420-8D43-A8CE9E70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08" name="Group 1108">
            <a:extLst>
              <a:ext uri="{FF2B5EF4-FFF2-40B4-BE49-F238E27FC236}">
                <a16:creationId xmlns:a16="http://schemas.microsoft.com/office/drawing/2014/main" id="{13236C84-B718-4E96-848D-86825B5469A8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10267" name="Rectangle 1109">
              <a:extLst>
                <a:ext uri="{FF2B5EF4-FFF2-40B4-BE49-F238E27FC236}">
                  <a16:creationId xmlns:a16="http://schemas.microsoft.com/office/drawing/2014/main" id="{4A0576F2-2EF1-46E6-9736-3F403FEB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8" name="Text Box 1110">
              <a:extLst>
                <a:ext uri="{FF2B5EF4-FFF2-40B4-BE49-F238E27FC236}">
                  <a16:creationId xmlns:a16="http://schemas.microsoft.com/office/drawing/2014/main" id="{68FA28D2-777C-4B91-BAF0-F8BF0952B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11" name="Group 1111">
            <a:extLst>
              <a:ext uri="{FF2B5EF4-FFF2-40B4-BE49-F238E27FC236}">
                <a16:creationId xmlns:a16="http://schemas.microsoft.com/office/drawing/2014/main" id="{3B7423F3-2298-441F-B741-C9C78804F3BD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10265" name="Rectangle 1112">
              <a:extLst>
                <a:ext uri="{FF2B5EF4-FFF2-40B4-BE49-F238E27FC236}">
                  <a16:creationId xmlns:a16="http://schemas.microsoft.com/office/drawing/2014/main" id="{0228097C-A876-4717-979C-12D22272C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6" name="Text Box 1113">
              <a:extLst>
                <a:ext uri="{FF2B5EF4-FFF2-40B4-BE49-F238E27FC236}">
                  <a16:creationId xmlns:a16="http://schemas.microsoft.com/office/drawing/2014/main" id="{9D0A4EC2-E02E-4F8A-BD5B-167D3D1C4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14" name="Group 1114">
            <a:extLst>
              <a:ext uri="{FF2B5EF4-FFF2-40B4-BE49-F238E27FC236}">
                <a16:creationId xmlns:a16="http://schemas.microsoft.com/office/drawing/2014/main" id="{8C3658C0-7094-4116-84F0-6D8304EAD17E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10263" name="Rectangle 1115">
              <a:extLst>
                <a:ext uri="{FF2B5EF4-FFF2-40B4-BE49-F238E27FC236}">
                  <a16:creationId xmlns:a16="http://schemas.microsoft.com/office/drawing/2014/main" id="{82B3C343-D5A8-4101-B64F-05C6320A7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4" name="Text Box 1116">
              <a:extLst>
                <a:ext uri="{FF2B5EF4-FFF2-40B4-BE49-F238E27FC236}">
                  <a16:creationId xmlns:a16="http://schemas.microsoft.com/office/drawing/2014/main" id="{3CD3468B-17C1-424D-9250-99F23FBC6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50" name="Text Box 1117">
            <a:extLst>
              <a:ext uri="{FF2B5EF4-FFF2-40B4-BE49-F238E27FC236}">
                <a16:creationId xmlns:a16="http://schemas.microsoft.com/office/drawing/2014/main" id="{D2DC4388-AF14-42F0-A9F3-753AED161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1,3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8718" name="Text Box 1118">
            <a:extLst>
              <a:ext uri="{FF2B5EF4-FFF2-40B4-BE49-F238E27FC236}">
                <a16:creationId xmlns:a16="http://schemas.microsoft.com/office/drawing/2014/main" id="{A686BF6E-3C25-498D-B50D-A868B25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19" name="Group 1119">
            <a:extLst>
              <a:ext uri="{FF2B5EF4-FFF2-40B4-BE49-F238E27FC236}">
                <a16:creationId xmlns:a16="http://schemas.microsoft.com/office/drawing/2014/main" id="{1D75F702-717E-4B51-BC15-B14101ACFE0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10261" name="Rectangle 1120">
              <a:extLst>
                <a:ext uri="{FF2B5EF4-FFF2-40B4-BE49-F238E27FC236}">
                  <a16:creationId xmlns:a16="http://schemas.microsoft.com/office/drawing/2014/main" id="{162EA664-E3DC-40D2-99D2-91BAB09D4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2" name="Text Box 1121">
              <a:extLst>
                <a:ext uri="{FF2B5EF4-FFF2-40B4-BE49-F238E27FC236}">
                  <a16:creationId xmlns:a16="http://schemas.microsoft.com/office/drawing/2014/main" id="{325B326D-5617-493E-9E0B-F1CD55F50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8722" name="Text Box 1122">
            <a:extLst>
              <a:ext uri="{FF2B5EF4-FFF2-40B4-BE49-F238E27FC236}">
                <a16:creationId xmlns:a16="http://schemas.microsoft.com/office/drawing/2014/main" id="{794FC703-146F-4EFC-8434-9800282DA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23" name="Group 1123">
            <a:extLst>
              <a:ext uri="{FF2B5EF4-FFF2-40B4-BE49-F238E27FC236}">
                <a16:creationId xmlns:a16="http://schemas.microsoft.com/office/drawing/2014/main" id="{13C5D28F-A494-4866-9CFC-407C293DB855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10259" name="Rectangle 1124">
              <a:extLst>
                <a:ext uri="{FF2B5EF4-FFF2-40B4-BE49-F238E27FC236}">
                  <a16:creationId xmlns:a16="http://schemas.microsoft.com/office/drawing/2014/main" id="{1D06CE48-D3E7-48BC-8008-8928CB274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0" name="Text Box 1125">
              <a:extLst>
                <a:ext uri="{FF2B5EF4-FFF2-40B4-BE49-F238E27FC236}">
                  <a16:creationId xmlns:a16="http://schemas.microsoft.com/office/drawing/2014/main" id="{4A0A5564-4AD4-47E8-BB6F-B6FBCE011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8726" name="Text Box 1126">
            <a:extLst>
              <a:ext uri="{FF2B5EF4-FFF2-40B4-BE49-F238E27FC236}">
                <a16:creationId xmlns:a16="http://schemas.microsoft.com/office/drawing/2014/main" id="{7FC9534F-B0D4-4A1B-9F25-D9A6C432A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27" name="Group 1127">
            <a:extLst>
              <a:ext uri="{FF2B5EF4-FFF2-40B4-BE49-F238E27FC236}">
                <a16:creationId xmlns:a16="http://schemas.microsoft.com/office/drawing/2014/main" id="{5D45F385-802A-4D09-AFF6-1A904BE10501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10257" name="Rectangle 1128">
              <a:extLst>
                <a:ext uri="{FF2B5EF4-FFF2-40B4-BE49-F238E27FC236}">
                  <a16:creationId xmlns:a16="http://schemas.microsoft.com/office/drawing/2014/main" id="{7814260A-4B83-4207-936B-14185858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58" name="Text Box 1129">
              <a:extLst>
                <a:ext uri="{FF2B5EF4-FFF2-40B4-BE49-F238E27FC236}">
                  <a16:creationId xmlns:a16="http://schemas.microsoft.com/office/drawing/2014/main" id="{DAA66735-3A8F-4487-BF96-6727431E4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18" grpId="0" autoUpdateAnimBg="0"/>
      <p:bldP spid="538722" grpId="0" autoUpdateAnimBg="0"/>
      <p:bldP spid="53872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1026">
            <a:extLst>
              <a:ext uri="{FF2B5EF4-FFF2-40B4-BE49-F238E27FC236}">
                <a16:creationId xmlns:a16="http://schemas.microsoft.com/office/drawing/2014/main" id="{FE80DA52-930F-46B9-9EE6-7ECB8C288699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11356" name="Group 1027">
              <a:extLst>
                <a:ext uri="{FF2B5EF4-FFF2-40B4-BE49-F238E27FC236}">
                  <a16:creationId xmlns:a16="http://schemas.microsoft.com/office/drawing/2014/main" id="{8FFA4041-F7C6-49AA-9E18-D0E994E43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11364" name="Group 1028">
                <a:extLst>
                  <a:ext uri="{FF2B5EF4-FFF2-40B4-BE49-F238E27FC236}">
                    <a16:creationId xmlns:a16="http://schemas.microsoft.com/office/drawing/2014/main" id="{95506331-EC3D-4E09-9B6B-0FEB2D25E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68" name="Rectangle 1029">
                  <a:extLst>
                    <a:ext uri="{FF2B5EF4-FFF2-40B4-BE49-F238E27FC236}">
                      <a16:creationId xmlns:a16="http://schemas.microsoft.com/office/drawing/2014/main" id="{78B75EFA-D4E1-4438-9550-AA88AF4A5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9" name="Text Box 1030">
                  <a:extLst>
                    <a:ext uri="{FF2B5EF4-FFF2-40B4-BE49-F238E27FC236}">
                      <a16:creationId xmlns:a16="http://schemas.microsoft.com/office/drawing/2014/main" id="{5DE79865-3737-48E0-A6A1-3A9D680F85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65" name="Group 1031">
                <a:extLst>
                  <a:ext uri="{FF2B5EF4-FFF2-40B4-BE49-F238E27FC236}">
                    <a16:creationId xmlns:a16="http://schemas.microsoft.com/office/drawing/2014/main" id="{8EC9D837-59C3-4BFE-BB33-383F727C2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66" name="Rectangle 1032">
                  <a:extLst>
                    <a:ext uri="{FF2B5EF4-FFF2-40B4-BE49-F238E27FC236}">
                      <a16:creationId xmlns:a16="http://schemas.microsoft.com/office/drawing/2014/main" id="{081E8991-115C-409B-BEDC-6F69E2845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7" name="Text Box 1033">
                  <a:extLst>
                    <a:ext uri="{FF2B5EF4-FFF2-40B4-BE49-F238E27FC236}">
                      <a16:creationId xmlns:a16="http://schemas.microsoft.com/office/drawing/2014/main" id="{D6088DA4-2C21-4B69-9886-35AB86667C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57" name="Group 1034">
              <a:extLst>
                <a:ext uri="{FF2B5EF4-FFF2-40B4-BE49-F238E27FC236}">
                  <a16:creationId xmlns:a16="http://schemas.microsoft.com/office/drawing/2014/main" id="{E3537C66-A2C2-47A2-B7A5-BA914E474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11358" name="Group 1035">
                <a:extLst>
                  <a:ext uri="{FF2B5EF4-FFF2-40B4-BE49-F238E27FC236}">
                    <a16:creationId xmlns:a16="http://schemas.microsoft.com/office/drawing/2014/main" id="{B57FF1A2-BB43-43CF-A826-EAF0687F1E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62" name="Rectangle 1036">
                  <a:extLst>
                    <a:ext uri="{FF2B5EF4-FFF2-40B4-BE49-F238E27FC236}">
                      <a16:creationId xmlns:a16="http://schemas.microsoft.com/office/drawing/2014/main" id="{170C6A08-3482-443B-BD96-0D43D84B8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3" name="Text Box 1037">
                  <a:extLst>
                    <a:ext uri="{FF2B5EF4-FFF2-40B4-BE49-F238E27FC236}">
                      <a16:creationId xmlns:a16="http://schemas.microsoft.com/office/drawing/2014/main" id="{5D3D8B18-2F0E-4B88-9134-6CFF14189A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59" name="Group 1038">
                <a:extLst>
                  <a:ext uri="{FF2B5EF4-FFF2-40B4-BE49-F238E27FC236}">
                    <a16:creationId xmlns:a16="http://schemas.microsoft.com/office/drawing/2014/main" id="{093C195F-9421-49AF-8C22-3BDEF98221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60" name="Rectangle 1039">
                  <a:extLst>
                    <a:ext uri="{FF2B5EF4-FFF2-40B4-BE49-F238E27FC236}">
                      <a16:creationId xmlns:a16="http://schemas.microsoft.com/office/drawing/2014/main" id="{D75DD8AE-B88C-409E-8C07-04DB9337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1" name="Text Box 1040">
                  <a:extLst>
                    <a:ext uri="{FF2B5EF4-FFF2-40B4-BE49-F238E27FC236}">
                      <a16:creationId xmlns:a16="http://schemas.microsoft.com/office/drawing/2014/main" id="{1129D191-84B2-48D0-BC83-8BFAF55893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1267" name="Group 1041">
            <a:extLst>
              <a:ext uri="{FF2B5EF4-FFF2-40B4-BE49-F238E27FC236}">
                <a16:creationId xmlns:a16="http://schemas.microsoft.com/office/drawing/2014/main" id="{A3612E02-84CC-439A-9C0D-E178060EE6E3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11311" name="Group 1042">
              <a:extLst>
                <a:ext uri="{FF2B5EF4-FFF2-40B4-BE49-F238E27FC236}">
                  <a16:creationId xmlns:a16="http://schemas.microsoft.com/office/drawing/2014/main" id="{000D68C3-EA79-48E1-9416-97347B8FF7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11350" name="Group 1043">
                <a:extLst>
                  <a:ext uri="{FF2B5EF4-FFF2-40B4-BE49-F238E27FC236}">
                    <a16:creationId xmlns:a16="http://schemas.microsoft.com/office/drawing/2014/main" id="{96073AA2-D2CC-4D26-89C7-A2E7F2FFFC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54" name="Rectangle 1044">
                  <a:extLst>
                    <a:ext uri="{FF2B5EF4-FFF2-40B4-BE49-F238E27FC236}">
                      <a16:creationId xmlns:a16="http://schemas.microsoft.com/office/drawing/2014/main" id="{95E9922A-8E14-4342-B44B-F04AA6031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55" name="Text Box 1045">
                  <a:extLst>
                    <a:ext uri="{FF2B5EF4-FFF2-40B4-BE49-F238E27FC236}">
                      <a16:creationId xmlns:a16="http://schemas.microsoft.com/office/drawing/2014/main" id="{3F3FDD70-3EDB-4B1E-A357-E1CEBB0917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51" name="Group 1046">
                <a:extLst>
                  <a:ext uri="{FF2B5EF4-FFF2-40B4-BE49-F238E27FC236}">
                    <a16:creationId xmlns:a16="http://schemas.microsoft.com/office/drawing/2014/main" id="{33AB14D2-69B1-4307-9E3F-64B1BB8215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52" name="Rectangle 1047">
                  <a:extLst>
                    <a:ext uri="{FF2B5EF4-FFF2-40B4-BE49-F238E27FC236}">
                      <a16:creationId xmlns:a16="http://schemas.microsoft.com/office/drawing/2014/main" id="{55AD9651-F2EA-4A3C-A4DC-A77532468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53" name="Text Box 1048">
                  <a:extLst>
                    <a:ext uri="{FF2B5EF4-FFF2-40B4-BE49-F238E27FC236}">
                      <a16:creationId xmlns:a16="http://schemas.microsoft.com/office/drawing/2014/main" id="{183CA379-F66A-43CC-A3FC-6D566B5A22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12" name="Group 1049">
              <a:extLst>
                <a:ext uri="{FF2B5EF4-FFF2-40B4-BE49-F238E27FC236}">
                  <a16:creationId xmlns:a16="http://schemas.microsoft.com/office/drawing/2014/main" id="{DB5167F0-1DC6-425E-AF00-8E1162B91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11344" name="Group 1050">
                <a:extLst>
                  <a:ext uri="{FF2B5EF4-FFF2-40B4-BE49-F238E27FC236}">
                    <a16:creationId xmlns:a16="http://schemas.microsoft.com/office/drawing/2014/main" id="{BFE97D0C-67D9-4488-A66D-C5068422D2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48" name="Rectangle 1051">
                  <a:extLst>
                    <a:ext uri="{FF2B5EF4-FFF2-40B4-BE49-F238E27FC236}">
                      <a16:creationId xmlns:a16="http://schemas.microsoft.com/office/drawing/2014/main" id="{77D6CEDB-D2B9-48FD-9F46-859DF5D04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49" name="Text Box 1052">
                  <a:extLst>
                    <a:ext uri="{FF2B5EF4-FFF2-40B4-BE49-F238E27FC236}">
                      <a16:creationId xmlns:a16="http://schemas.microsoft.com/office/drawing/2014/main" id="{0F24C15B-7FF9-45C0-B6EF-1F7DF30DDE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45" name="Group 1053">
                <a:extLst>
                  <a:ext uri="{FF2B5EF4-FFF2-40B4-BE49-F238E27FC236}">
                    <a16:creationId xmlns:a16="http://schemas.microsoft.com/office/drawing/2014/main" id="{03877F8B-AB19-44E0-A4A8-3E8F81AEC3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46" name="Rectangle 1054">
                  <a:extLst>
                    <a:ext uri="{FF2B5EF4-FFF2-40B4-BE49-F238E27FC236}">
                      <a16:creationId xmlns:a16="http://schemas.microsoft.com/office/drawing/2014/main" id="{62098558-C3D3-47E2-8C02-65C98A48E9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47" name="Text Box 1055">
                  <a:extLst>
                    <a:ext uri="{FF2B5EF4-FFF2-40B4-BE49-F238E27FC236}">
                      <a16:creationId xmlns:a16="http://schemas.microsoft.com/office/drawing/2014/main" id="{C9B1D133-E5F0-4888-8704-C0D574D473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13" name="Group 1056">
              <a:extLst>
                <a:ext uri="{FF2B5EF4-FFF2-40B4-BE49-F238E27FC236}">
                  <a16:creationId xmlns:a16="http://schemas.microsoft.com/office/drawing/2014/main" id="{0E5E3F69-B5FA-418E-A850-C55058487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11314" name="Group 1057">
                <a:extLst>
                  <a:ext uri="{FF2B5EF4-FFF2-40B4-BE49-F238E27FC236}">
                    <a16:creationId xmlns:a16="http://schemas.microsoft.com/office/drawing/2014/main" id="{7BDB0141-6DE2-4CED-A8DC-6210835CA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11330" name="Group 1058">
                  <a:extLst>
                    <a:ext uri="{FF2B5EF4-FFF2-40B4-BE49-F238E27FC236}">
                      <a16:creationId xmlns:a16="http://schemas.microsoft.com/office/drawing/2014/main" id="{CE763820-E8D2-4D8D-873F-99F31A51D3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38" name="Group 1059">
                    <a:extLst>
                      <a:ext uri="{FF2B5EF4-FFF2-40B4-BE49-F238E27FC236}">
                        <a16:creationId xmlns:a16="http://schemas.microsoft.com/office/drawing/2014/main" id="{2337E06B-B032-4B78-A6CF-CEA8C7237E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42" name="Rectangle 1060">
                      <a:extLst>
                        <a:ext uri="{FF2B5EF4-FFF2-40B4-BE49-F238E27FC236}">
                          <a16:creationId xmlns:a16="http://schemas.microsoft.com/office/drawing/2014/main" id="{47CABFF4-9BC7-425B-9622-CAE655148F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43" name="Text Box 1061">
                      <a:extLst>
                        <a:ext uri="{FF2B5EF4-FFF2-40B4-BE49-F238E27FC236}">
                          <a16:creationId xmlns:a16="http://schemas.microsoft.com/office/drawing/2014/main" id="{CFB27B01-21BE-4474-8B9E-DA8376109EE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39" name="Group 1062">
                    <a:extLst>
                      <a:ext uri="{FF2B5EF4-FFF2-40B4-BE49-F238E27FC236}">
                        <a16:creationId xmlns:a16="http://schemas.microsoft.com/office/drawing/2014/main" id="{B98EB5BD-03C3-46E2-B335-33A01F4527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40" name="Rectangle 1063">
                      <a:extLst>
                        <a:ext uri="{FF2B5EF4-FFF2-40B4-BE49-F238E27FC236}">
                          <a16:creationId xmlns:a16="http://schemas.microsoft.com/office/drawing/2014/main" id="{466B7D64-F3C3-408E-9577-DEDF4886CA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41" name="Text Box 1064">
                      <a:extLst>
                        <a:ext uri="{FF2B5EF4-FFF2-40B4-BE49-F238E27FC236}">
                          <a16:creationId xmlns:a16="http://schemas.microsoft.com/office/drawing/2014/main" id="{31C5E35E-8C98-4F32-AF33-0505FFB4896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1331" name="Group 1065">
                  <a:extLst>
                    <a:ext uri="{FF2B5EF4-FFF2-40B4-BE49-F238E27FC236}">
                      <a16:creationId xmlns:a16="http://schemas.microsoft.com/office/drawing/2014/main" id="{589D882D-673C-4968-9E71-2D1F1B9B5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32" name="Group 1066">
                    <a:extLst>
                      <a:ext uri="{FF2B5EF4-FFF2-40B4-BE49-F238E27FC236}">
                        <a16:creationId xmlns:a16="http://schemas.microsoft.com/office/drawing/2014/main" id="{E03EA78B-1FF6-4CCF-810C-1F2AC289E9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36" name="Rectangle 1067">
                      <a:extLst>
                        <a:ext uri="{FF2B5EF4-FFF2-40B4-BE49-F238E27FC236}">
                          <a16:creationId xmlns:a16="http://schemas.microsoft.com/office/drawing/2014/main" id="{672D1830-1A50-4675-ADF8-3A93CEC315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37" name="Text Box 1068">
                      <a:extLst>
                        <a:ext uri="{FF2B5EF4-FFF2-40B4-BE49-F238E27FC236}">
                          <a16:creationId xmlns:a16="http://schemas.microsoft.com/office/drawing/2014/main" id="{F2D7FA17-104F-4773-8FBD-9F215B8FB08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33" name="Group 1069">
                    <a:extLst>
                      <a:ext uri="{FF2B5EF4-FFF2-40B4-BE49-F238E27FC236}">
                        <a16:creationId xmlns:a16="http://schemas.microsoft.com/office/drawing/2014/main" id="{412F554C-AF50-4236-A42F-328BF83678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34" name="Rectangle 1070">
                      <a:extLst>
                        <a:ext uri="{FF2B5EF4-FFF2-40B4-BE49-F238E27FC236}">
                          <a16:creationId xmlns:a16="http://schemas.microsoft.com/office/drawing/2014/main" id="{AC482544-6DDD-4885-81E3-CD08425888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35" name="Text Box 1071">
                      <a:extLst>
                        <a:ext uri="{FF2B5EF4-FFF2-40B4-BE49-F238E27FC236}">
                          <a16:creationId xmlns:a16="http://schemas.microsoft.com/office/drawing/2014/main" id="{7B5DB955-DB62-43E8-A256-E96AC2E6645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1315" name="Group 1072">
                <a:extLst>
                  <a:ext uri="{FF2B5EF4-FFF2-40B4-BE49-F238E27FC236}">
                    <a16:creationId xmlns:a16="http://schemas.microsoft.com/office/drawing/2014/main" id="{F4BBFE58-C22B-4999-9475-ACD0B137D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11316" name="Group 1073">
                  <a:extLst>
                    <a:ext uri="{FF2B5EF4-FFF2-40B4-BE49-F238E27FC236}">
                      <a16:creationId xmlns:a16="http://schemas.microsoft.com/office/drawing/2014/main" id="{DA521F44-5E52-4DF2-BD89-63AB09FF27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24" name="Group 1074">
                    <a:extLst>
                      <a:ext uri="{FF2B5EF4-FFF2-40B4-BE49-F238E27FC236}">
                        <a16:creationId xmlns:a16="http://schemas.microsoft.com/office/drawing/2014/main" id="{D18580E1-4D23-430D-9D89-00B289C54D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8" name="Rectangle 1075">
                      <a:extLst>
                        <a:ext uri="{FF2B5EF4-FFF2-40B4-BE49-F238E27FC236}">
                          <a16:creationId xmlns:a16="http://schemas.microsoft.com/office/drawing/2014/main" id="{60C6167E-47F9-4DC8-B0C8-1B43A05485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9" name="Text Box 1076">
                      <a:extLst>
                        <a:ext uri="{FF2B5EF4-FFF2-40B4-BE49-F238E27FC236}">
                          <a16:creationId xmlns:a16="http://schemas.microsoft.com/office/drawing/2014/main" id="{B0C0E2C4-0201-46D1-990D-02B3879D59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25" name="Group 1077">
                    <a:extLst>
                      <a:ext uri="{FF2B5EF4-FFF2-40B4-BE49-F238E27FC236}">
                        <a16:creationId xmlns:a16="http://schemas.microsoft.com/office/drawing/2014/main" id="{9D4F2353-6ED4-40FB-AD5A-79074FD5A1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6" name="Rectangle 1078">
                      <a:extLst>
                        <a:ext uri="{FF2B5EF4-FFF2-40B4-BE49-F238E27FC236}">
                          <a16:creationId xmlns:a16="http://schemas.microsoft.com/office/drawing/2014/main" id="{42AA937A-0D48-45B3-B8CA-73163711EB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7" name="Text Box 1079">
                      <a:extLst>
                        <a:ext uri="{FF2B5EF4-FFF2-40B4-BE49-F238E27FC236}">
                          <a16:creationId xmlns:a16="http://schemas.microsoft.com/office/drawing/2014/main" id="{E2381A49-720B-41A2-8C96-8996ADDDDC2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1317" name="Group 1080">
                  <a:extLst>
                    <a:ext uri="{FF2B5EF4-FFF2-40B4-BE49-F238E27FC236}">
                      <a16:creationId xmlns:a16="http://schemas.microsoft.com/office/drawing/2014/main" id="{8241132B-02F0-4448-8D77-D222CD482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18" name="Group 1081">
                    <a:extLst>
                      <a:ext uri="{FF2B5EF4-FFF2-40B4-BE49-F238E27FC236}">
                        <a16:creationId xmlns:a16="http://schemas.microsoft.com/office/drawing/2014/main" id="{990BC668-D703-4562-9F5E-90A9A164EE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2" name="Rectangle 1082">
                      <a:extLst>
                        <a:ext uri="{FF2B5EF4-FFF2-40B4-BE49-F238E27FC236}">
                          <a16:creationId xmlns:a16="http://schemas.microsoft.com/office/drawing/2014/main" id="{EB70C088-32AF-4779-8382-387E79D856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3" name="Text Box 1083">
                      <a:extLst>
                        <a:ext uri="{FF2B5EF4-FFF2-40B4-BE49-F238E27FC236}">
                          <a16:creationId xmlns:a16="http://schemas.microsoft.com/office/drawing/2014/main" id="{FE300B5D-5190-4560-BBD3-12F903F0659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19" name="Group 1084">
                    <a:extLst>
                      <a:ext uri="{FF2B5EF4-FFF2-40B4-BE49-F238E27FC236}">
                        <a16:creationId xmlns:a16="http://schemas.microsoft.com/office/drawing/2014/main" id="{EE6BFD10-1142-4DE0-97E6-2CC78F06DE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0" name="Rectangle 1085">
                      <a:extLst>
                        <a:ext uri="{FF2B5EF4-FFF2-40B4-BE49-F238E27FC236}">
                          <a16:creationId xmlns:a16="http://schemas.microsoft.com/office/drawing/2014/main" id="{333E4447-5208-403C-B461-2BEEC9AFE1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1" name="Text Box 1086">
                      <a:extLst>
                        <a:ext uri="{FF2B5EF4-FFF2-40B4-BE49-F238E27FC236}">
                          <a16:creationId xmlns:a16="http://schemas.microsoft.com/office/drawing/2014/main" id="{D0262825-6ADA-4106-924B-B711CB94020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9711" name="Group 1087">
            <a:extLst>
              <a:ext uri="{FF2B5EF4-FFF2-40B4-BE49-F238E27FC236}">
                <a16:creationId xmlns:a16="http://schemas.microsoft.com/office/drawing/2014/main" id="{936F7808-51F2-4D01-B74C-15E62B15B94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752600"/>
            <a:ext cx="1250950" cy="1066800"/>
            <a:chOff x="576" y="2064"/>
            <a:chExt cx="788" cy="672"/>
          </a:xfrm>
        </p:grpSpPr>
        <p:grpSp>
          <p:nvGrpSpPr>
            <p:cNvPr id="11297" name="Group 1088">
              <a:extLst>
                <a:ext uri="{FF2B5EF4-FFF2-40B4-BE49-F238E27FC236}">
                  <a16:creationId xmlns:a16="http://schemas.microsoft.com/office/drawing/2014/main" id="{B851F1FB-8C4B-4DDD-858F-1B5C69104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1305" name="Group 1089">
                <a:extLst>
                  <a:ext uri="{FF2B5EF4-FFF2-40B4-BE49-F238E27FC236}">
                    <a16:creationId xmlns:a16="http://schemas.microsoft.com/office/drawing/2014/main" id="{922998E3-027D-4396-ABAA-BB2BC3203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1309" name="Rectangle 1090">
                  <a:extLst>
                    <a:ext uri="{FF2B5EF4-FFF2-40B4-BE49-F238E27FC236}">
                      <a16:creationId xmlns:a16="http://schemas.microsoft.com/office/drawing/2014/main" id="{91389725-484D-4316-9097-97423E15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10" name="Text Box 1091">
                  <a:extLst>
                    <a:ext uri="{FF2B5EF4-FFF2-40B4-BE49-F238E27FC236}">
                      <a16:creationId xmlns:a16="http://schemas.microsoft.com/office/drawing/2014/main" id="{C28CCAF3-3A84-48C4-B687-57830ADFFC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06" name="Group 1092">
                <a:extLst>
                  <a:ext uri="{FF2B5EF4-FFF2-40B4-BE49-F238E27FC236}">
                    <a16:creationId xmlns:a16="http://schemas.microsoft.com/office/drawing/2014/main" id="{4C274BB7-FEF6-439E-BC5C-25DF51DE07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1307" name="Rectangle 1093">
                  <a:extLst>
                    <a:ext uri="{FF2B5EF4-FFF2-40B4-BE49-F238E27FC236}">
                      <a16:creationId xmlns:a16="http://schemas.microsoft.com/office/drawing/2014/main" id="{DD75D634-69E8-4A31-989E-057FE33B3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8" name="Text Box 1094">
                  <a:extLst>
                    <a:ext uri="{FF2B5EF4-FFF2-40B4-BE49-F238E27FC236}">
                      <a16:creationId xmlns:a16="http://schemas.microsoft.com/office/drawing/2014/main" id="{94194944-24C5-4E50-AEA7-11013B1695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298" name="Group 1095">
              <a:extLst>
                <a:ext uri="{FF2B5EF4-FFF2-40B4-BE49-F238E27FC236}">
                  <a16:creationId xmlns:a16="http://schemas.microsoft.com/office/drawing/2014/main" id="{4102DA6C-3670-4B2F-99DF-A6DAA6DED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1299" name="Group 1096">
                <a:extLst>
                  <a:ext uri="{FF2B5EF4-FFF2-40B4-BE49-F238E27FC236}">
                    <a16:creationId xmlns:a16="http://schemas.microsoft.com/office/drawing/2014/main" id="{19D05146-7D3E-4BAB-BF0D-7F0A8CE6D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1303" name="Rectangle 1097">
                  <a:extLst>
                    <a:ext uri="{FF2B5EF4-FFF2-40B4-BE49-F238E27FC236}">
                      <a16:creationId xmlns:a16="http://schemas.microsoft.com/office/drawing/2014/main" id="{8C9A91C1-90E1-42FF-AAA5-E9B27BEAE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4" name="Text Box 1098">
                  <a:extLst>
                    <a:ext uri="{FF2B5EF4-FFF2-40B4-BE49-F238E27FC236}">
                      <a16:creationId xmlns:a16="http://schemas.microsoft.com/office/drawing/2014/main" id="{83B6B40D-E9ED-461F-8015-F74AF899FE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00" name="Group 1099">
                <a:extLst>
                  <a:ext uri="{FF2B5EF4-FFF2-40B4-BE49-F238E27FC236}">
                    <a16:creationId xmlns:a16="http://schemas.microsoft.com/office/drawing/2014/main" id="{AAB0DF55-EDFF-4AD1-8F85-802EEC6D7B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1301" name="Rectangle 1100">
                  <a:extLst>
                    <a:ext uri="{FF2B5EF4-FFF2-40B4-BE49-F238E27FC236}">
                      <a16:creationId xmlns:a16="http://schemas.microsoft.com/office/drawing/2014/main" id="{167C3322-5973-4987-B03A-F68DE7E93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2" name="Text Box 1101">
                  <a:extLst>
                    <a:ext uri="{FF2B5EF4-FFF2-40B4-BE49-F238E27FC236}">
                      <a16:creationId xmlns:a16="http://schemas.microsoft.com/office/drawing/2014/main" id="{CB835857-527D-40CF-807C-436FD3D4BE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9726" name="Group 1102">
            <a:extLst>
              <a:ext uri="{FF2B5EF4-FFF2-40B4-BE49-F238E27FC236}">
                <a16:creationId xmlns:a16="http://schemas.microsoft.com/office/drawing/2014/main" id="{D3FBB9E7-AAFE-4EAD-BBAE-936BF2D45F66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11295" name="Rectangle 1103">
              <a:extLst>
                <a:ext uri="{FF2B5EF4-FFF2-40B4-BE49-F238E27FC236}">
                  <a16:creationId xmlns:a16="http://schemas.microsoft.com/office/drawing/2014/main" id="{439555EF-40BB-4DFF-862B-D84A03CF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6" name="Text Box 1104">
              <a:extLst>
                <a:ext uri="{FF2B5EF4-FFF2-40B4-BE49-F238E27FC236}">
                  <a16:creationId xmlns:a16="http://schemas.microsoft.com/office/drawing/2014/main" id="{E01BAC6A-FB0E-4D55-947D-A5BDE9BB3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29" name="Group 1105">
            <a:extLst>
              <a:ext uri="{FF2B5EF4-FFF2-40B4-BE49-F238E27FC236}">
                <a16:creationId xmlns:a16="http://schemas.microsoft.com/office/drawing/2014/main" id="{111A8FB9-7260-4F52-8DF8-7E8A5C3B428E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11293" name="Rectangle 1106">
              <a:extLst>
                <a:ext uri="{FF2B5EF4-FFF2-40B4-BE49-F238E27FC236}">
                  <a16:creationId xmlns:a16="http://schemas.microsoft.com/office/drawing/2014/main" id="{0BCD5C0C-29EE-47E3-A453-40114B60C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4" name="Text Box 1107">
              <a:extLst>
                <a:ext uri="{FF2B5EF4-FFF2-40B4-BE49-F238E27FC236}">
                  <a16:creationId xmlns:a16="http://schemas.microsoft.com/office/drawing/2014/main" id="{C37A2776-BF06-4510-95BF-F90C21498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2" name="Group 1108">
            <a:extLst>
              <a:ext uri="{FF2B5EF4-FFF2-40B4-BE49-F238E27FC236}">
                <a16:creationId xmlns:a16="http://schemas.microsoft.com/office/drawing/2014/main" id="{E56C143F-4E81-4EAF-A131-BB0C29DFE37C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11291" name="Rectangle 1109">
              <a:extLst>
                <a:ext uri="{FF2B5EF4-FFF2-40B4-BE49-F238E27FC236}">
                  <a16:creationId xmlns:a16="http://schemas.microsoft.com/office/drawing/2014/main" id="{C2F06A41-512F-4997-BEB8-3103C7FDF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2" name="Text Box 1110">
              <a:extLst>
                <a:ext uri="{FF2B5EF4-FFF2-40B4-BE49-F238E27FC236}">
                  <a16:creationId xmlns:a16="http://schemas.microsoft.com/office/drawing/2014/main" id="{41A453F8-4E52-4290-8266-1D4D842A5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5" name="Group 1111">
            <a:extLst>
              <a:ext uri="{FF2B5EF4-FFF2-40B4-BE49-F238E27FC236}">
                <a16:creationId xmlns:a16="http://schemas.microsoft.com/office/drawing/2014/main" id="{01FBE7AD-AFD1-4AEC-85AD-F8FA99AA4FA5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11289" name="Rectangle 1112">
              <a:extLst>
                <a:ext uri="{FF2B5EF4-FFF2-40B4-BE49-F238E27FC236}">
                  <a16:creationId xmlns:a16="http://schemas.microsoft.com/office/drawing/2014/main" id="{F8CADC4E-1C79-473F-8B70-0BDDAEE8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0" name="Text Box 1113">
              <a:extLst>
                <a:ext uri="{FF2B5EF4-FFF2-40B4-BE49-F238E27FC236}">
                  <a16:creationId xmlns:a16="http://schemas.microsoft.com/office/drawing/2014/main" id="{5ED4BC9C-E253-4658-8CBA-758E713C1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8" name="Group 1114">
            <a:extLst>
              <a:ext uri="{FF2B5EF4-FFF2-40B4-BE49-F238E27FC236}">
                <a16:creationId xmlns:a16="http://schemas.microsoft.com/office/drawing/2014/main" id="{F19E7CD4-DE00-4671-A1E1-C6848F72286B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11287" name="Rectangle 1115">
              <a:extLst>
                <a:ext uri="{FF2B5EF4-FFF2-40B4-BE49-F238E27FC236}">
                  <a16:creationId xmlns:a16="http://schemas.microsoft.com/office/drawing/2014/main" id="{27F63C1E-2248-473B-96B2-15EA4B8EF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8" name="Text Box 1116">
              <a:extLst>
                <a:ext uri="{FF2B5EF4-FFF2-40B4-BE49-F238E27FC236}">
                  <a16:creationId xmlns:a16="http://schemas.microsoft.com/office/drawing/2014/main" id="{0463E851-A215-463E-827E-47DAD592D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4" name="Text Box 1117">
            <a:extLst>
              <a:ext uri="{FF2B5EF4-FFF2-40B4-BE49-F238E27FC236}">
                <a16:creationId xmlns:a16="http://schemas.microsoft.com/office/drawing/2014/main" id="{FC211EFA-3132-4469-B89E-3E91DC029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2,1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9742" name="Text Box 1118">
            <a:extLst>
              <a:ext uri="{FF2B5EF4-FFF2-40B4-BE49-F238E27FC236}">
                <a16:creationId xmlns:a16="http://schemas.microsoft.com/office/drawing/2014/main" id="{E512E256-9AAA-4956-B0E1-76630D3E0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43" name="Group 1119">
            <a:extLst>
              <a:ext uri="{FF2B5EF4-FFF2-40B4-BE49-F238E27FC236}">
                <a16:creationId xmlns:a16="http://schemas.microsoft.com/office/drawing/2014/main" id="{924F56A6-A1A1-4833-85A4-DD4750C3CB3A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11285" name="Rectangle 1120">
              <a:extLst>
                <a:ext uri="{FF2B5EF4-FFF2-40B4-BE49-F238E27FC236}">
                  <a16:creationId xmlns:a16="http://schemas.microsoft.com/office/drawing/2014/main" id="{1B8637D1-94F1-4650-98B5-6C93D36F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6" name="Text Box 1121">
              <a:extLst>
                <a:ext uri="{FF2B5EF4-FFF2-40B4-BE49-F238E27FC236}">
                  <a16:creationId xmlns:a16="http://schemas.microsoft.com/office/drawing/2014/main" id="{EDAD44C0-FAE4-43A6-9BD1-B4FBDBAF8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9746" name="Text Box 1122">
            <a:extLst>
              <a:ext uri="{FF2B5EF4-FFF2-40B4-BE49-F238E27FC236}">
                <a16:creationId xmlns:a16="http://schemas.microsoft.com/office/drawing/2014/main" id="{523E31DA-FDB3-4E38-B15D-EA92DBA5C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47" name="Group 1123">
            <a:extLst>
              <a:ext uri="{FF2B5EF4-FFF2-40B4-BE49-F238E27FC236}">
                <a16:creationId xmlns:a16="http://schemas.microsoft.com/office/drawing/2014/main" id="{7D21740E-9DE1-4DDF-8094-00B579FD1F1E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11283" name="Rectangle 1124">
              <a:extLst>
                <a:ext uri="{FF2B5EF4-FFF2-40B4-BE49-F238E27FC236}">
                  <a16:creationId xmlns:a16="http://schemas.microsoft.com/office/drawing/2014/main" id="{C9D90510-65E4-4A87-A1AC-79999DC5E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4" name="Text Box 1125">
              <a:extLst>
                <a:ext uri="{FF2B5EF4-FFF2-40B4-BE49-F238E27FC236}">
                  <a16:creationId xmlns:a16="http://schemas.microsoft.com/office/drawing/2014/main" id="{F2A6EB65-011D-4E54-9FC2-DC935B9BE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9750" name="Text Box 1126">
            <a:extLst>
              <a:ext uri="{FF2B5EF4-FFF2-40B4-BE49-F238E27FC236}">
                <a16:creationId xmlns:a16="http://schemas.microsoft.com/office/drawing/2014/main" id="{A56578ED-326B-4072-B591-B82E74E07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51" name="Group 1127">
            <a:extLst>
              <a:ext uri="{FF2B5EF4-FFF2-40B4-BE49-F238E27FC236}">
                <a16:creationId xmlns:a16="http://schemas.microsoft.com/office/drawing/2014/main" id="{46811D2D-0192-4C02-B88E-F6C573323EF0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11281" name="Rectangle 1128">
              <a:extLst>
                <a:ext uri="{FF2B5EF4-FFF2-40B4-BE49-F238E27FC236}">
                  <a16:creationId xmlns:a16="http://schemas.microsoft.com/office/drawing/2014/main" id="{CE22B805-3601-47DB-8FF9-7A7376DBA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2" name="Text Box 1129">
              <a:extLst>
                <a:ext uri="{FF2B5EF4-FFF2-40B4-BE49-F238E27FC236}">
                  <a16:creationId xmlns:a16="http://schemas.microsoft.com/office/drawing/2014/main" id="{EF28290A-CCBC-4C7D-B680-2872D18B0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742" grpId="0" autoUpdateAnimBg="0"/>
      <p:bldP spid="539746" grpId="0" autoUpdateAnimBg="0"/>
      <p:bldP spid="53975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026">
            <a:extLst>
              <a:ext uri="{FF2B5EF4-FFF2-40B4-BE49-F238E27FC236}">
                <a16:creationId xmlns:a16="http://schemas.microsoft.com/office/drawing/2014/main" id="{97C61FF3-5115-45F4-AA58-82FDD0BFE0C5}"/>
              </a:ext>
            </a:extLst>
          </p:cNvPr>
          <p:cNvGrpSpPr>
            <a:grpSpLocks/>
          </p:cNvGrpSpPr>
          <p:nvPr/>
        </p:nvGrpSpPr>
        <p:grpSpPr bwMode="auto">
          <a:xfrm>
            <a:off x="4419601" y="2057400"/>
            <a:ext cx="2487613" cy="2133600"/>
            <a:chOff x="1824" y="1296"/>
            <a:chExt cx="1567" cy="1344"/>
          </a:xfrm>
        </p:grpSpPr>
        <p:grpSp>
          <p:nvGrpSpPr>
            <p:cNvPr id="12336" name="Group 1027">
              <a:extLst>
                <a:ext uri="{FF2B5EF4-FFF2-40B4-BE49-F238E27FC236}">
                  <a16:creationId xmlns:a16="http://schemas.microsoft.com/office/drawing/2014/main" id="{AB92C3CF-3076-4FA1-B9AF-A0CA4CE16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96"/>
              <a:ext cx="799" cy="672"/>
              <a:chOff x="1968" y="1728"/>
              <a:chExt cx="799" cy="672"/>
            </a:xfrm>
          </p:grpSpPr>
          <p:grpSp>
            <p:nvGrpSpPr>
              <p:cNvPr id="12383" name="Group 1028">
                <a:extLst>
                  <a:ext uri="{FF2B5EF4-FFF2-40B4-BE49-F238E27FC236}">
                    <a16:creationId xmlns:a16="http://schemas.microsoft.com/office/drawing/2014/main" id="{2CBD707C-8BBD-4E89-89C7-3D9595121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799" cy="336"/>
                <a:chOff x="1344" y="1536"/>
                <a:chExt cx="799" cy="336"/>
              </a:xfrm>
            </p:grpSpPr>
            <p:grpSp>
              <p:nvGrpSpPr>
                <p:cNvPr id="12391" name="Group 1029">
                  <a:extLst>
                    <a:ext uri="{FF2B5EF4-FFF2-40B4-BE49-F238E27FC236}">
                      <a16:creationId xmlns:a16="http://schemas.microsoft.com/office/drawing/2014/main" id="{66615D18-BFC5-475B-888B-4FAF1ABB4E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95" name="Rectangle 1030">
                    <a:extLst>
                      <a:ext uri="{FF2B5EF4-FFF2-40B4-BE49-F238E27FC236}">
                        <a16:creationId xmlns:a16="http://schemas.microsoft.com/office/drawing/2014/main" id="{BA341254-F92A-4B7E-9F01-7DF7B7D8A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6" name="Text Box 1031">
                    <a:extLst>
                      <a:ext uri="{FF2B5EF4-FFF2-40B4-BE49-F238E27FC236}">
                        <a16:creationId xmlns:a16="http://schemas.microsoft.com/office/drawing/2014/main" id="{1336B6D8-5AFC-4F4A-A5CA-436C2FCAE05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92" name="Group 1032">
                  <a:extLst>
                    <a:ext uri="{FF2B5EF4-FFF2-40B4-BE49-F238E27FC236}">
                      <a16:creationId xmlns:a16="http://schemas.microsoft.com/office/drawing/2014/main" id="{E9ECBB4E-2C73-4A46-9EE4-C5737ED294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93" name="Rectangle 1033">
                    <a:extLst>
                      <a:ext uri="{FF2B5EF4-FFF2-40B4-BE49-F238E27FC236}">
                        <a16:creationId xmlns:a16="http://schemas.microsoft.com/office/drawing/2014/main" id="{659F9839-3C1D-4F28-ACA7-74C5A91A04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4" name="Text Box 1034">
                    <a:extLst>
                      <a:ext uri="{FF2B5EF4-FFF2-40B4-BE49-F238E27FC236}">
                        <a16:creationId xmlns:a16="http://schemas.microsoft.com/office/drawing/2014/main" id="{BD7A9D4C-7DC4-46A8-942D-56EB2F1218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84" name="Group 1035">
                <a:extLst>
                  <a:ext uri="{FF2B5EF4-FFF2-40B4-BE49-F238E27FC236}">
                    <a16:creationId xmlns:a16="http://schemas.microsoft.com/office/drawing/2014/main" id="{C2A39935-3CFA-4831-9043-AE75D97AB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064"/>
                <a:ext cx="799" cy="336"/>
                <a:chOff x="1344" y="1536"/>
                <a:chExt cx="799" cy="336"/>
              </a:xfrm>
            </p:grpSpPr>
            <p:grpSp>
              <p:nvGrpSpPr>
                <p:cNvPr id="12385" name="Group 1036">
                  <a:extLst>
                    <a:ext uri="{FF2B5EF4-FFF2-40B4-BE49-F238E27FC236}">
                      <a16:creationId xmlns:a16="http://schemas.microsoft.com/office/drawing/2014/main" id="{4B45DFF0-2148-4948-9753-1649023922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9" name="Rectangle 1037">
                    <a:extLst>
                      <a:ext uri="{FF2B5EF4-FFF2-40B4-BE49-F238E27FC236}">
                        <a16:creationId xmlns:a16="http://schemas.microsoft.com/office/drawing/2014/main" id="{784833FD-44EA-47F1-8DEE-41CBE6A2E9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0" name="Text Box 1038">
                    <a:extLst>
                      <a:ext uri="{FF2B5EF4-FFF2-40B4-BE49-F238E27FC236}">
                        <a16:creationId xmlns:a16="http://schemas.microsoft.com/office/drawing/2014/main" id="{E13F47C5-711B-44F3-B751-1BFC26914F7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86" name="Group 1039">
                  <a:extLst>
                    <a:ext uri="{FF2B5EF4-FFF2-40B4-BE49-F238E27FC236}">
                      <a16:creationId xmlns:a16="http://schemas.microsoft.com/office/drawing/2014/main" id="{16D18B24-0BC9-4063-BE85-38E9485B85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7" name="Rectangle 1040">
                    <a:extLst>
                      <a:ext uri="{FF2B5EF4-FFF2-40B4-BE49-F238E27FC236}">
                        <a16:creationId xmlns:a16="http://schemas.microsoft.com/office/drawing/2014/main" id="{771FC188-0AF7-406B-AC9B-D8C456D188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8" name="Text Box 1041">
                    <a:extLst>
                      <a:ext uri="{FF2B5EF4-FFF2-40B4-BE49-F238E27FC236}">
                        <a16:creationId xmlns:a16="http://schemas.microsoft.com/office/drawing/2014/main" id="{04BFAEA2-9741-4E57-B83F-2FCD0D93B8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12337" name="Group 1042">
              <a:extLst>
                <a:ext uri="{FF2B5EF4-FFF2-40B4-BE49-F238E27FC236}">
                  <a16:creationId xmlns:a16="http://schemas.microsoft.com/office/drawing/2014/main" id="{EF7007A5-92CD-4138-887A-D243F9CA5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96"/>
              <a:ext cx="1567" cy="1344"/>
              <a:chOff x="912" y="1872"/>
              <a:chExt cx="1567" cy="1344"/>
            </a:xfrm>
          </p:grpSpPr>
          <p:grpSp>
            <p:nvGrpSpPr>
              <p:cNvPr id="12338" name="Group 1043">
                <a:extLst>
                  <a:ext uri="{FF2B5EF4-FFF2-40B4-BE49-F238E27FC236}">
                    <a16:creationId xmlns:a16="http://schemas.microsoft.com/office/drawing/2014/main" id="{485CA940-6C6A-4C61-86CD-37940CE13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872"/>
                <a:ext cx="799" cy="336"/>
                <a:chOff x="1344" y="1536"/>
                <a:chExt cx="799" cy="336"/>
              </a:xfrm>
            </p:grpSpPr>
            <p:grpSp>
              <p:nvGrpSpPr>
                <p:cNvPr id="12377" name="Group 1044">
                  <a:extLst>
                    <a:ext uri="{FF2B5EF4-FFF2-40B4-BE49-F238E27FC236}">
                      <a16:creationId xmlns:a16="http://schemas.microsoft.com/office/drawing/2014/main" id="{94BB3A58-4B5E-4889-B217-9432AFE961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1" name="Rectangle 1045">
                    <a:extLst>
                      <a:ext uri="{FF2B5EF4-FFF2-40B4-BE49-F238E27FC236}">
                        <a16:creationId xmlns:a16="http://schemas.microsoft.com/office/drawing/2014/main" id="{FD583735-C03B-4301-9F77-4EA625F68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2" name="Text Box 1046">
                    <a:extLst>
                      <a:ext uri="{FF2B5EF4-FFF2-40B4-BE49-F238E27FC236}">
                        <a16:creationId xmlns:a16="http://schemas.microsoft.com/office/drawing/2014/main" id="{D0F19E21-A946-4B49-9788-DEA09B9381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78" name="Group 1047">
                  <a:extLst>
                    <a:ext uri="{FF2B5EF4-FFF2-40B4-BE49-F238E27FC236}">
                      <a16:creationId xmlns:a16="http://schemas.microsoft.com/office/drawing/2014/main" id="{89D4B630-8685-4CE7-AFCD-51C7FC4ECD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9" name="Rectangle 1048">
                    <a:extLst>
                      <a:ext uri="{FF2B5EF4-FFF2-40B4-BE49-F238E27FC236}">
                        <a16:creationId xmlns:a16="http://schemas.microsoft.com/office/drawing/2014/main" id="{A366279A-3BC1-4039-936C-C86CF2AE3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0" name="Text Box 1049">
                    <a:extLst>
                      <a:ext uri="{FF2B5EF4-FFF2-40B4-BE49-F238E27FC236}">
                        <a16:creationId xmlns:a16="http://schemas.microsoft.com/office/drawing/2014/main" id="{3E5F5D10-C35D-4D74-9CC7-9C632FEEB75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39" name="Group 1050">
                <a:extLst>
                  <a:ext uri="{FF2B5EF4-FFF2-40B4-BE49-F238E27FC236}">
                    <a16:creationId xmlns:a16="http://schemas.microsoft.com/office/drawing/2014/main" id="{FACAE593-0E51-492C-8674-2D5CEB590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799" cy="336"/>
                <a:chOff x="1344" y="1536"/>
                <a:chExt cx="799" cy="336"/>
              </a:xfrm>
            </p:grpSpPr>
            <p:grpSp>
              <p:nvGrpSpPr>
                <p:cNvPr id="12371" name="Group 1051">
                  <a:extLst>
                    <a:ext uri="{FF2B5EF4-FFF2-40B4-BE49-F238E27FC236}">
                      <a16:creationId xmlns:a16="http://schemas.microsoft.com/office/drawing/2014/main" id="{CD1BF9F8-6FED-4F62-AFBE-12AFCC8B8D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5" name="Rectangle 1052">
                    <a:extLst>
                      <a:ext uri="{FF2B5EF4-FFF2-40B4-BE49-F238E27FC236}">
                        <a16:creationId xmlns:a16="http://schemas.microsoft.com/office/drawing/2014/main" id="{E14C0E4E-6788-48C1-AB02-292DE43969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76" name="Text Box 1053">
                    <a:extLst>
                      <a:ext uri="{FF2B5EF4-FFF2-40B4-BE49-F238E27FC236}">
                        <a16:creationId xmlns:a16="http://schemas.microsoft.com/office/drawing/2014/main" id="{F6410248-0711-4448-B4A9-F3AD6EFB9B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72" name="Group 1054">
                  <a:extLst>
                    <a:ext uri="{FF2B5EF4-FFF2-40B4-BE49-F238E27FC236}">
                      <a16:creationId xmlns:a16="http://schemas.microsoft.com/office/drawing/2014/main" id="{6D067656-F0E9-46B1-8DA5-62EF12084C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3" name="Rectangle 1055">
                    <a:extLst>
                      <a:ext uri="{FF2B5EF4-FFF2-40B4-BE49-F238E27FC236}">
                        <a16:creationId xmlns:a16="http://schemas.microsoft.com/office/drawing/2014/main" id="{42CCD9C7-74B2-4A58-8ABF-33D3EA6C7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74" name="Text Box 1056">
                    <a:extLst>
                      <a:ext uri="{FF2B5EF4-FFF2-40B4-BE49-F238E27FC236}">
                        <a16:creationId xmlns:a16="http://schemas.microsoft.com/office/drawing/2014/main" id="{495565B4-7013-46BF-AB1D-98DAF966F4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40" name="Group 1057">
                <a:extLst>
                  <a:ext uri="{FF2B5EF4-FFF2-40B4-BE49-F238E27FC236}">
                    <a16:creationId xmlns:a16="http://schemas.microsoft.com/office/drawing/2014/main" id="{E19B6A9F-4D7A-474C-B958-27A07FAF2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2544"/>
                <a:ext cx="1567" cy="672"/>
                <a:chOff x="1344" y="1536"/>
                <a:chExt cx="1567" cy="672"/>
              </a:xfrm>
            </p:grpSpPr>
            <p:grpSp>
              <p:nvGrpSpPr>
                <p:cNvPr id="12341" name="Group 1058">
                  <a:extLst>
                    <a:ext uri="{FF2B5EF4-FFF2-40B4-BE49-F238E27FC236}">
                      <a16:creationId xmlns:a16="http://schemas.microsoft.com/office/drawing/2014/main" id="{5CEAC89D-2AC4-4929-BEBD-4B02339E4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1567" cy="336"/>
                  <a:chOff x="1344" y="1536"/>
                  <a:chExt cx="1567" cy="336"/>
                </a:xfrm>
              </p:grpSpPr>
              <p:grpSp>
                <p:nvGrpSpPr>
                  <p:cNvPr id="12357" name="Group 1059">
                    <a:extLst>
                      <a:ext uri="{FF2B5EF4-FFF2-40B4-BE49-F238E27FC236}">
                        <a16:creationId xmlns:a16="http://schemas.microsoft.com/office/drawing/2014/main" id="{E1C63107-E688-44BE-8AC9-E23264F7BC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65" name="Group 1060">
                      <a:extLst>
                        <a:ext uri="{FF2B5EF4-FFF2-40B4-BE49-F238E27FC236}">
                          <a16:creationId xmlns:a16="http://schemas.microsoft.com/office/drawing/2014/main" id="{4ABE5530-C5EE-44CD-AB40-307B8957F7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9" name="Rectangle 1061">
                        <a:extLst>
                          <a:ext uri="{FF2B5EF4-FFF2-40B4-BE49-F238E27FC236}">
                            <a16:creationId xmlns:a16="http://schemas.microsoft.com/office/drawing/2014/main" id="{65DBE91F-98E7-4171-9C21-9B4B19DDBB5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70" name="Text Box 1062">
                        <a:extLst>
                          <a:ext uri="{FF2B5EF4-FFF2-40B4-BE49-F238E27FC236}">
                            <a16:creationId xmlns:a16="http://schemas.microsoft.com/office/drawing/2014/main" id="{0E163FA7-D72F-4C7E-9DE2-4A270D13DB2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3,1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66" name="Group 1063">
                      <a:extLst>
                        <a:ext uri="{FF2B5EF4-FFF2-40B4-BE49-F238E27FC236}">
                          <a16:creationId xmlns:a16="http://schemas.microsoft.com/office/drawing/2014/main" id="{271B3F52-EAFA-4FC9-A179-D349F98380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7" name="Rectangle 1064">
                        <a:extLst>
                          <a:ext uri="{FF2B5EF4-FFF2-40B4-BE49-F238E27FC236}">
                            <a16:creationId xmlns:a16="http://schemas.microsoft.com/office/drawing/2014/main" id="{3925F605-79AE-4753-BB44-E6DBE180C3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8" name="Text Box 1065">
                        <a:extLst>
                          <a:ext uri="{FF2B5EF4-FFF2-40B4-BE49-F238E27FC236}">
                            <a16:creationId xmlns:a16="http://schemas.microsoft.com/office/drawing/2014/main" id="{3BB11D8F-41E0-4275-819B-DA17B5632B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3,2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358" name="Group 1066">
                    <a:extLst>
                      <a:ext uri="{FF2B5EF4-FFF2-40B4-BE49-F238E27FC236}">
                        <a16:creationId xmlns:a16="http://schemas.microsoft.com/office/drawing/2014/main" id="{B021D00A-8F3A-41E5-AD19-BF9F828A13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59" name="Group 1067">
                      <a:extLst>
                        <a:ext uri="{FF2B5EF4-FFF2-40B4-BE49-F238E27FC236}">
                          <a16:creationId xmlns:a16="http://schemas.microsoft.com/office/drawing/2014/main" id="{18155320-3101-45FF-9492-F14195E633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3" name="Rectangle 1068">
                        <a:extLst>
                          <a:ext uri="{FF2B5EF4-FFF2-40B4-BE49-F238E27FC236}">
                            <a16:creationId xmlns:a16="http://schemas.microsoft.com/office/drawing/2014/main" id="{C2B81F40-9BE3-44E4-B648-1631477B394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4" name="Text Box 1069">
                        <a:extLst>
                          <a:ext uri="{FF2B5EF4-FFF2-40B4-BE49-F238E27FC236}">
                            <a16:creationId xmlns:a16="http://schemas.microsoft.com/office/drawing/2014/main" id="{C000DFC1-4B0B-42C4-87B5-59CD8443B30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3,3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60" name="Group 1070">
                      <a:extLst>
                        <a:ext uri="{FF2B5EF4-FFF2-40B4-BE49-F238E27FC236}">
                          <a16:creationId xmlns:a16="http://schemas.microsoft.com/office/drawing/2014/main" id="{D3D12459-024B-4E61-8253-092CF9F6F3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1" name="Rectangle 1071">
                        <a:extLst>
                          <a:ext uri="{FF2B5EF4-FFF2-40B4-BE49-F238E27FC236}">
                            <a16:creationId xmlns:a16="http://schemas.microsoft.com/office/drawing/2014/main" id="{605BEC31-4D22-4606-B8A1-41ACA1B2EB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2" name="Text Box 1072">
                        <a:extLst>
                          <a:ext uri="{FF2B5EF4-FFF2-40B4-BE49-F238E27FC236}">
                            <a16:creationId xmlns:a16="http://schemas.microsoft.com/office/drawing/2014/main" id="{9E755814-FBF4-4CF7-A933-633797B004C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3,4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42" name="Group 1073">
                  <a:extLst>
                    <a:ext uri="{FF2B5EF4-FFF2-40B4-BE49-F238E27FC236}">
                      <a16:creationId xmlns:a16="http://schemas.microsoft.com/office/drawing/2014/main" id="{B6DC2AED-0794-4DC3-B851-DF0F329B54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872"/>
                  <a:ext cx="1567" cy="336"/>
                  <a:chOff x="1344" y="1536"/>
                  <a:chExt cx="1567" cy="336"/>
                </a:xfrm>
              </p:grpSpPr>
              <p:grpSp>
                <p:nvGrpSpPr>
                  <p:cNvPr id="12343" name="Group 1074">
                    <a:extLst>
                      <a:ext uri="{FF2B5EF4-FFF2-40B4-BE49-F238E27FC236}">
                        <a16:creationId xmlns:a16="http://schemas.microsoft.com/office/drawing/2014/main" id="{44B4EF59-1F05-4101-A9C8-D72A88F4793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51" name="Group 1075">
                      <a:extLst>
                        <a:ext uri="{FF2B5EF4-FFF2-40B4-BE49-F238E27FC236}">
                          <a16:creationId xmlns:a16="http://schemas.microsoft.com/office/drawing/2014/main" id="{CA5C9110-1B7C-44E1-92C3-B3194FAD491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55" name="Rectangle 1076">
                        <a:extLst>
                          <a:ext uri="{FF2B5EF4-FFF2-40B4-BE49-F238E27FC236}">
                            <a16:creationId xmlns:a16="http://schemas.microsoft.com/office/drawing/2014/main" id="{C6D28A91-18CC-448F-A701-96F81BF95C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6" name="Text Box 1077">
                        <a:extLst>
                          <a:ext uri="{FF2B5EF4-FFF2-40B4-BE49-F238E27FC236}">
                            <a16:creationId xmlns:a16="http://schemas.microsoft.com/office/drawing/2014/main" id="{9401C493-4DC7-42D4-831C-5C6177CDB1A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4,1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52" name="Group 1078">
                      <a:extLst>
                        <a:ext uri="{FF2B5EF4-FFF2-40B4-BE49-F238E27FC236}">
                          <a16:creationId xmlns:a16="http://schemas.microsoft.com/office/drawing/2014/main" id="{D242FE72-1AA8-49AB-9F5D-8D1DB13A58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53" name="Rectangle 1079">
                        <a:extLst>
                          <a:ext uri="{FF2B5EF4-FFF2-40B4-BE49-F238E27FC236}">
                            <a16:creationId xmlns:a16="http://schemas.microsoft.com/office/drawing/2014/main" id="{97289457-F091-470A-84F3-EECA1DCB69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4" name="Text Box 1080">
                        <a:extLst>
                          <a:ext uri="{FF2B5EF4-FFF2-40B4-BE49-F238E27FC236}">
                            <a16:creationId xmlns:a16="http://schemas.microsoft.com/office/drawing/2014/main" id="{F652C8BA-8869-4EEF-B785-B86D939DCD6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4,2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344" name="Group 1081">
                    <a:extLst>
                      <a:ext uri="{FF2B5EF4-FFF2-40B4-BE49-F238E27FC236}">
                        <a16:creationId xmlns:a16="http://schemas.microsoft.com/office/drawing/2014/main" id="{62AA2A58-B76A-4D09-A206-9E7B2FCC63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45" name="Group 1082">
                      <a:extLst>
                        <a:ext uri="{FF2B5EF4-FFF2-40B4-BE49-F238E27FC236}">
                          <a16:creationId xmlns:a16="http://schemas.microsoft.com/office/drawing/2014/main" id="{1BE493A2-FF4F-4DBD-AF12-5622DE95EB5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49" name="Rectangle 1083">
                        <a:extLst>
                          <a:ext uri="{FF2B5EF4-FFF2-40B4-BE49-F238E27FC236}">
                            <a16:creationId xmlns:a16="http://schemas.microsoft.com/office/drawing/2014/main" id="{C7AF0235-2CF8-4548-9CC6-4D96AE570F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0" name="Text Box 1084">
                        <a:extLst>
                          <a:ext uri="{FF2B5EF4-FFF2-40B4-BE49-F238E27FC236}">
                            <a16:creationId xmlns:a16="http://schemas.microsoft.com/office/drawing/2014/main" id="{20372A40-E971-4169-A2DC-0CE2666E10B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4,3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46" name="Group 1085">
                      <a:extLst>
                        <a:ext uri="{FF2B5EF4-FFF2-40B4-BE49-F238E27FC236}">
                          <a16:creationId xmlns:a16="http://schemas.microsoft.com/office/drawing/2014/main" id="{8CCE0DEA-7F33-4004-9D9F-554FBCB632E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47" name="Rectangle 1086">
                        <a:extLst>
                          <a:ext uri="{FF2B5EF4-FFF2-40B4-BE49-F238E27FC236}">
                            <a16:creationId xmlns:a16="http://schemas.microsoft.com/office/drawing/2014/main" id="{005B83E9-72BE-4A55-84DB-25ABDC5FF8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48" name="Text Box 1087">
                        <a:extLst>
                          <a:ext uri="{FF2B5EF4-FFF2-40B4-BE49-F238E27FC236}">
                            <a16:creationId xmlns:a16="http://schemas.microsoft.com/office/drawing/2014/main" id="{580975F2-6D84-4976-B140-97C7AE5906E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4,4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540736" name="Group 1088">
            <a:extLst>
              <a:ext uri="{FF2B5EF4-FFF2-40B4-BE49-F238E27FC236}">
                <a16:creationId xmlns:a16="http://schemas.microsoft.com/office/drawing/2014/main" id="{9995DC59-9CAB-47D5-95D8-F39699597D34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057400"/>
            <a:ext cx="1250950" cy="1066800"/>
            <a:chOff x="576" y="2064"/>
            <a:chExt cx="788" cy="672"/>
          </a:xfrm>
        </p:grpSpPr>
        <p:grpSp>
          <p:nvGrpSpPr>
            <p:cNvPr id="12322" name="Group 1089">
              <a:extLst>
                <a:ext uri="{FF2B5EF4-FFF2-40B4-BE49-F238E27FC236}">
                  <a16:creationId xmlns:a16="http://schemas.microsoft.com/office/drawing/2014/main" id="{6795C9C5-1EE4-4E07-A6DF-F5BD94B50A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30" name="Group 1090">
                <a:extLst>
                  <a:ext uri="{FF2B5EF4-FFF2-40B4-BE49-F238E27FC236}">
                    <a16:creationId xmlns:a16="http://schemas.microsoft.com/office/drawing/2014/main" id="{D97E5CD4-434F-415E-9258-5671F9B63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34" name="Rectangle 1091">
                  <a:extLst>
                    <a:ext uri="{FF2B5EF4-FFF2-40B4-BE49-F238E27FC236}">
                      <a16:creationId xmlns:a16="http://schemas.microsoft.com/office/drawing/2014/main" id="{504C308E-2DD7-4679-A4BC-EB0D8499C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35" name="Text Box 1092">
                  <a:extLst>
                    <a:ext uri="{FF2B5EF4-FFF2-40B4-BE49-F238E27FC236}">
                      <a16:creationId xmlns:a16="http://schemas.microsoft.com/office/drawing/2014/main" id="{6A442C30-15BC-4DAF-84FD-44308B52DC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31" name="Group 1093">
                <a:extLst>
                  <a:ext uri="{FF2B5EF4-FFF2-40B4-BE49-F238E27FC236}">
                    <a16:creationId xmlns:a16="http://schemas.microsoft.com/office/drawing/2014/main" id="{CFD4BB95-9F6B-40D2-A74E-4F491D229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32" name="Rectangle 1094">
                  <a:extLst>
                    <a:ext uri="{FF2B5EF4-FFF2-40B4-BE49-F238E27FC236}">
                      <a16:creationId xmlns:a16="http://schemas.microsoft.com/office/drawing/2014/main" id="{7CD36673-449D-455B-B401-FB32E7804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33" name="Text Box 1095">
                  <a:extLst>
                    <a:ext uri="{FF2B5EF4-FFF2-40B4-BE49-F238E27FC236}">
                      <a16:creationId xmlns:a16="http://schemas.microsoft.com/office/drawing/2014/main" id="{3D10ED42-54F0-4B9F-B329-17363AA1D9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323" name="Group 1096">
              <a:extLst>
                <a:ext uri="{FF2B5EF4-FFF2-40B4-BE49-F238E27FC236}">
                  <a16:creationId xmlns:a16="http://schemas.microsoft.com/office/drawing/2014/main" id="{1156628F-6BF5-4945-834A-14E998A29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324" name="Group 1097">
                <a:extLst>
                  <a:ext uri="{FF2B5EF4-FFF2-40B4-BE49-F238E27FC236}">
                    <a16:creationId xmlns:a16="http://schemas.microsoft.com/office/drawing/2014/main" id="{F347DCD5-70C5-4AF7-B1E4-1030AD589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28" name="Rectangle 1098">
                  <a:extLst>
                    <a:ext uri="{FF2B5EF4-FFF2-40B4-BE49-F238E27FC236}">
                      <a16:creationId xmlns:a16="http://schemas.microsoft.com/office/drawing/2014/main" id="{83877481-2BBE-4BCF-9E26-85F5BB06C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9" name="Text Box 1099">
                  <a:extLst>
                    <a:ext uri="{FF2B5EF4-FFF2-40B4-BE49-F238E27FC236}">
                      <a16:creationId xmlns:a16="http://schemas.microsoft.com/office/drawing/2014/main" id="{BEBACD81-7446-4286-AA6F-295B742203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25" name="Group 1100">
                <a:extLst>
                  <a:ext uri="{FF2B5EF4-FFF2-40B4-BE49-F238E27FC236}">
                    <a16:creationId xmlns:a16="http://schemas.microsoft.com/office/drawing/2014/main" id="{C29151D2-70E1-4BB5-A650-0B65EBF9C9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26" name="Rectangle 1101">
                  <a:extLst>
                    <a:ext uri="{FF2B5EF4-FFF2-40B4-BE49-F238E27FC236}">
                      <a16:creationId xmlns:a16="http://schemas.microsoft.com/office/drawing/2014/main" id="{BF5A628F-B8C7-4BF1-8CA2-F08F8B0FA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7" name="Text Box 1102">
                  <a:extLst>
                    <a:ext uri="{FF2B5EF4-FFF2-40B4-BE49-F238E27FC236}">
                      <a16:creationId xmlns:a16="http://schemas.microsoft.com/office/drawing/2014/main" id="{E13C5207-65C6-434A-A0FF-05D2E35500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40751" name="Group 1103">
            <a:extLst>
              <a:ext uri="{FF2B5EF4-FFF2-40B4-BE49-F238E27FC236}">
                <a16:creationId xmlns:a16="http://schemas.microsoft.com/office/drawing/2014/main" id="{03D7BADD-6910-445F-99F8-1879C553CA24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590800"/>
            <a:ext cx="1250950" cy="1066800"/>
            <a:chOff x="576" y="2064"/>
            <a:chExt cx="788" cy="672"/>
          </a:xfrm>
        </p:grpSpPr>
        <p:grpSp>
          <p:nvGrpSpPr>
            <p:cNvPr id="12308" name="Group 1104">
              <a:extLst>
                <a:ext uri="{FF2B5EF4-FFF2-40B4-BE49-F238E27FC236}">
                  <a16:creationId xmlns:a16="http://schemas.microsoft.com/office/drawing/2014/main" id="{56C748F2-FA27-4F02-AE3C-89853AAEE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16" name="Group 1105">
                <a:extLst>
                  <a:ext uri="{FF2B5EF4-FFF2-40B4-BE49-F238E27FC236}">
                    <a16:creationId xmlns:a16="http://schemas.microsoft.com/office/drawing/2014/main" id="{807106BA-7F40-44EB-B964-2B628809F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20" name="Rectangle 1106">
                  <a:extLst>
                    <a:ext uri="{FF2B5EF4-FFF2-40B4-BE49-F238E27FC236}">
                      <a16:creationId xmlns:a16="http://schemas.microsoft.com/office/drawing/2014/main" id="{FE8ED259-0F97-4F83-869A-5C72AD117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1" name="Text Box 1107">
                  <a:extLst>
                    <a:ext uri="{FF2B5EF4-FFF2-40B4-BE49-F238E27FC236}">
                      <a16:creationId xmlns:a16="http://schemas.microsoft.com/office/drawing/2014/main" id="{97CD9FE8-6D0F-4244-8251-839D1F061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17" name="Group 1108">
                <a:extLst>
                  <a:ext uri="{FF2B5EF4-FFF2-40B4-BE49-F238E27FC236}">
                    <a16:creationId xmlns:a16="http://schemas.microsoft.com/office/drawing/2014/main" id="{68FA6171-8D15-445C-825C-368190372E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18" name="Rectangle 1109">
                  <a:extLst>
                    <a:ext uri="{FF2B5EF4-FFF2-40B4-BE49-F238E27FC236}">
                      <a16:creationId xmlns:a16="http://schemas.microsoft.com/office/drawing/2014/main" id="{0928CC37-0095-4F6D-BA79-092E3FDE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9" name="Text Box 1110">
                  <a:extLst>
                    <a:ext uri="{FF2B5EF4-FFF2-40B4-BE49-F238E27FC236}">
                      <a16:creationId xmlns:a16="http://schemas.microsoft.com/office/drawing/2014/main" id="{261C67EF-5B77-45B7-921E-BE763DB9A4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309" name="Group 1111">
              <a:extLst>
                <a:ext uri="{FF2B5EF4-FFF2-40B4-BE49-F238E27FC236}">
                  <a16:creationId xmlns:a16="http://schemas.microsoft.com/office/drawing/2014/main" id="{CB4CEE9E-7F7B-4910-812D-AB5AC0771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310" name="Group 1112">
                <a:extLst>
                  <a:ext uri="{FF2B5EF4-FFF2-40B4-BE49-F238E27FC236}">
                    <a16:creationId xmlns:a16="http://schemas.microsoft.com/office/drawing/2014/main" id="{92E99D98-5228-4A72-8AB4-26483C2EB7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14" name="Rectangle 1113">
                  <a:extLst>
                    <a:ext uri="{FF2B5EF4-FFF2-40B4-BE49-F238E27FC236}">
                      <a16:creationId xmlns:a16="http://schemas.microsoft.com/office/drawing/2014/main" id="{808EC3A6-32FD-46C2-A85B-5917B52B0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5" name="Text Box 1114">
                  <a:extLst>
                    <a:ext uri="{FF2B5EF4-FFF2-40B4-BE49-F238E27FC236}">
                      <a16:creationId xmlns:a16="http://schemas.microsoft.com/office/drawing/2014/main" id="{C60B1E22-9DC1-4196-953E-AA7D786833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11" name="Group 1115">
                <a:extLst>
                  <a:ext uri="{FF2B5EF4-FFF2-40B4-BE49-F238E27FC236}">
                    <a16:creationId xmlns:a16="http://schemas.microsoft.com/office/drawing/2014/main" id="{DC3BDC1A-E136-4E07-9F34-422CC3B76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12" name="Rectangle 1116">
                  <a:extLst>
                    <a:ext uri="{FF2B5EF4-FFF2-40B4-BE49-F238E27FC236}">
                      <a16:creationId xmlns:a16="http://schemas.microsoft.com/office/drawing/2014/main" id="{CCF4326E-C941-484E-B4DF-EEF270ECA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3" name="Text Box 1117">
                  <a:extLst>
                    <a:ext uri="{FF2B5EF4-FFF2-40B4-BE49-F238E27FC236}">
                      <a16:creationId xmlns:a16="http://schemas.microsoft.com/office/drawing/2014/main" id="{C818CED9-7425-4C6C-8AB7-1A541C396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40766" name="Group 1118">
            <a:extLst>
              <a:ext uri="{FF2B5EF4-FFF2-40B4-BE49-F238E27FC236}">
                <a16:creationId xmlns:a16="http://schemas.microsoft.com/office/drawing/2014/main" id="{52440377-E1D5-4152-A3BB-92BF8B73C15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1250950" cy="1066800"/>
            <a:chOff x="576" y="2064"/>
            <a:chExt cx="788" cy="672"/>
          </a:xfrm>
        </p:grpSpPr>
        <p:grpSp>
          <p:nvGrpSpPr>
            <p:cNvPr id="12294" name="Group 1119">
              <a:extLst>
                <a:ext uri="{FF2B5EF4-FFF2-40B4-BE49-F238E27FC236}">
                  <a16:creationId xmlns:a16="http://schemas.microsoft.com/office/drawing/2014/main" id="{03D3F4F4-640B-4BF7-8037-1468DC269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02" name="Group 1120">
                <a:extLst>
                  <a:ext uri="{FF2B5EF4-FFF2-40B4-BE49-F238E27FC236}">
                    <a16:creationId xmlns:a16="http://schemas.microsoft.com/office/drawing/2014/main" id="{A954404E-48A0-4613-9BA1-2C6B40645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06" name="Rectangle 1121">
                  <a:extLst>
                    <a:ext uri="{FF2B5EF4-FFF2-40B4-BE49-F238E27FC236}">
                      <a16:creationId xmlns:a16="http://schemas.microsoft.com/office/drawing/2014/main" id="{EDF17D6E-6B94-4DE1-85C9-D4A25B488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7" name="Text Box 1122">
                  <a:extLst>
                    <a:ext uri="{FF2B5EF4-FFF2-40B4-BE49-F238E27FC236}">
                      <a16:creationId xmlns:a16="http://schemas.microsoft.com/office/drawing/2014/main" id="{988A257E-F61E-42CA-88E6-1391E9EF75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03" name="Group 1123">
                <a:extLst>
                  <a:ext uri="{FF2B5EF4-FFF2-40B4-BE49-F238E27FC236}">
                    <a16:creationId xmlns:a16="http://schemas.microsoft.com/office/drawing/2014/main" id="{831271E5-9216-4DA4-B674-14F5A35772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04" name="Rectangle 1124">
                  <a:extLst>
                    <a:ext uri="{FF2B5EF4-FFF2-40B4-BE49-F238E27FC236}">
                      <a16:creationId xmlns:a16="http://schemas.microsoft.com/office/drawing/2014/main" id="{30390360-7F64-4D12-89C1-7613E56C2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5" name="Text Box 1125">
                  <a:extLst>
                    <a:ext uri="{FF2B5EF4-FFF2-40B4-BE49-F238E27FC236}">
                      <a16:creationId xmlns:a16="http://schemas.microsoft.com/office/drawing/2014/main" id="{97DEBFC0-8838-42AF-B903-5B4F5770FE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295" name="Group 1126">
              <a:extLst>
                <a:ext uri="{FF2B5EF4-FFF2-40B4-BE49-F238E27FC236}">
                  <a16:creationId xmlns:a16="http://schemas.microsoft.com/office/drawing/2014/main" id="{CB2DF15F-ADBD-4240-AFF9-AD134BDA9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296" name="Group 1127">
                <a:extLst>
                  <a:ext uri="{FF2B5EF4-FFF2-40B4-BE49-F238E27FC236}">
                    <a16:creationId xmlns:a16="http://schemas.microsoft.com/office/drawing/2014/main" id="{80B47ECE-50DC-4C7A-8D01-55720EFC1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00" name="Rectangle 1128">
                  <a:extLst>
                    <a:ext uri="{FF2B5EF4-FFF2-40B4-BE49-F238E27FC236}">
                      <a16:creationId xmlns:a16="http://schemas.microsoft.com/office/drawing/2014/main" id="{11095474-6219-4578-8589-1D8BC2A82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1" name="Text Box 1129">
                  <a:extLst>
                    <a:ext uri="{FF2B5EF4-FFF2-40B4-BE49-F238E27FC236}">
                      <a16:creationId xmlns:a16="http://schemas.microsoft.com/office/drawing/2014/main" id="{F21E0BBF-22F4-4AA3-BEA9-27CDDDB5E4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297" name="Group 1130">
                <a:extLst>
                  <a:ext uri="{FF2B5EF4-FFF2-40B4-BE49-F238E27FC236}">
                    <a16:creationId xmlns:a16="http://schemas.microsoft.com/office/drawing/2014/main" id="{74ABF20C-D4E0-4BD0-B62E-5BADDB63F3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298" name="Rectangle 1131">
                  <a:extLst>
                    <a:ext uri="{FF2B5EF4-FFF2-40B4-BE49-F238E27FC236}">
                      <a16:creationId xmlns:a16="http://schemas.microsoft.com/office/drawing/2014/main" id="{E7664678-55D1-4795-8663-7AAC69BB0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299" name="Text Box 1132">
                  <a:extLst>
                    <a:ext uri="{FF2B5EF4-FFF2-40B4-BE49-F238E27FC236}">
                      <a16:creationId xmlns:a16="http://schemas.microsoft.com/office/drawing/2014/main" id="{2769AAB0-1555-478C-AE8F-5E4C4635D3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1E912E48-28AF-46F2-9058-05D1F9468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Convolution: A Numerical Example</a:t>
            </a:r>
          </a:p>
        </p:txBody>
      </p:sp>
      <p:grpSp>
        <p:nvGrpSpPr>
          <p:cNvPr id="14339" name="Group 3">
            <a:extLst>
              <a:ext uri="{FF2B5EF4-FFF2-40B4-BE49-F238E27FC236}">
                <a16:creationId xmlns:a16="http://schemas.microsoft.com/office/drawing/2014/main" id="{D2E7C0B0-CDE1-4730-A34E-1CE4666ECEA4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048000"/>
            <a:ext cx="1219200" cy="533400"/>
            <a:chOff x="1344" y="1536"/>
            <a:chExt cx="768" cy="336"/>
          </a:xfrm>
        </p:grpSpPr>
        <p:grpSp>
          <p:nvGrpSpPr>
            <p:cNvPr id="14456" name="Group 4">
              <a:extLst>
                <a:ext uri="{FF2B5EF4-FFF2-40B4-BE49-F238E27FC236}">
                  <a16:creationId xmlns:a16="http://schemas.microsoft.com/office/drawing/2014/main" id="{159A671D-28D2-4E77-9ADA-6FA163AFB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60" name="Rectangle 5">
                <a:extLst>
                  <a:ext uri="{FF2B5EF4-FFF2-40B4-BE49-F238E27FC236}">
                    <a16:creationId xmlns:a16="http://schemas.microsoft.com/office/drawing/2014/main" id="{8537FB7F-A633-4C01-9FAD-9622EE9FD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61" name="Text Box 6">
                <a:extLst>
                  <a:ext uri="{FF2B5EF4-FFF2-40B4-BE49-F238E27FC236}">
                    <a16:creationId xmlns:a16="http://schemas.microsoft.com/office/drawing/2014/main" id="{1189B274-9BC0-4D8F-AAB5-D29325625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14457" name="Group 7">
              <a:extLst>
                <a:ext uri="{FF2B5EF4-FFF2-40B4-BE49-F238E27FC236}">
                  <a16:creationId xmlns:a16="http://schemas.microsoft.com/office/drawing/2014/main" id="{DA029A9F-6B38-43A5-94CE-8488F4ADF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58" name="Rectangle 8">
                <a:extLst>
                  <a:ext uri="{FF2B5EF4-FFF2-40B4-BE49-F238E27FC236}">
                    <a16:creationId xmlns:a16="http://schemas.microsoft.com/office/drawing/2014/main" id="{CA57FCC7-4231-414D-B82B-C904A9CC3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9" name="Text Box 9">
                <a:extLst>
                  <a:ext uri="{FF2B5EF4-FFF2-40B4-BE49-F238E27FC236}">
                    <a16:creationId xmlns:a16="http://schemas.microsoft.com/office/drawing/2014/main" id="{98C69915-9E6A-4C0B-8F66-87DEE00C07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</p:grpSp>
      <p:grpSp>
        <p:nvGrpSpPr>
          <p:cNvPr id="14340" name="Group 10">
            <a:extLst>
              <a:ext uri="{FF2B5EF4-FFF2-40B4-BE49-F238E27FC236}">
                <a16:creationId xmlns:a16="http://schemas.microsoft.com/office/drawing/2014/main" id="{7F2AF4BB-3A91-4282-B0C4-BFE1C1234353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048000"/>
            <a:ext cx="1219200" cy="533400"/>
            <a:chOff x="1344" y="1536"/>
            <a:chExt cx="768" cy="336"/>
          </a:xfrm>
        </p:grpSpPr>
        <p:grpSp>
          <p:nvGrpSpPr>
            <p:cNvPr id="14450" name="Group 11">
              <a:extLst>
                <a:ext uri="{FF2B5EF4-FFF2-40B4-BE49-F238E27FC236}">
                  <a16:creationId xmlns:a16="http://schemas.microsoft.com/office/drawing/2014/main" id="{A2B9260C-2013-4264-893E-C75E57F000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54" name="Rectangle 12">
                <a:extLst>
                  <a:ext uri="{FF2B5EF4-FFF2-40B4-BE49-F238E27FC236}">
                    <a16:creationId xmlns:a16="http://schemas.microsoft.com/office/drawing/2014/main" id="{7C7C3FC2-97F8-4BFD-962C-0FA534523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5" name="Text Box 13">
                <a:extLst>
                  <a:ext uri="{FF2B5EF4-FFF2-40B4-BE49-F238E27FC236}">
                    <a16:creationId xmlns:a16="http://schemas.microsoft.com/office/drawing/2014/main" id="{FACF26F9-C5C6-4C56-8D58-6C6F9F32FE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14451" name="Group 14">
              <a:extLst>
                <a:ext uri="{FF2B5EF4-FFF2-40B4-BE49-F238E27FC236}">
                  <a16:creationId xmlns:a16="http://schemas.microsoft.com/office/drawing/2014/main" id="{C404D9BD-F257-4C19-8DB3-53112C50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52" name="Rectangle 15">
                <a:extLst>
                  <a:ext uri="{FF2B5EF4-FFF2-40B4-BE49-F238E27FC236}">
                    <a16:creationId xmlns:a16="http://schemas.microsoft.com/office/drawing/2014/main" id="{6828E144-EB97-47C2-9B08-648D99EED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3" name="Text Box 16">
                <a:extLst>
                  <a:ext uri="{FF2B5EF4-FFF2-40B4-BE49-F238E27FC236}">
                    <a16:creationId xmlns:a16="http://schemas.microsoft.com/office/drawing/2014/main" id="{53D8C5AC-51B8-4D9F-BE9D-244ACBB8E1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9</a:t>
                </a:r>
              </a:p>
            </p:txBody>
          </p:sp>
        </p:grpSp>
      </p:grpSp>
      <p:grpSp>
        <p:nvGrpSpPr>
          <p:cNvPr id="14341" name="Group 17">
            <a:extLst>
              <a:ext uri="{FF2B5EF4-FFF2-40B4-BE49-F238E27FC236}">
                <a16:creationId xmlns:a16="http://schemas.microsoft.com/office/drawing/2014/main" id="{3A1BF81E-C166-4FEE-8925-49F779643522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581400"/>
            <a:ext cx="2438400" cy="533400"/>
            <a:chOff x="1344" y="1536"/>
            <a:chExt cx="1536" cy="336"/>
          </a:xfrm>
        </p:grpSpPr>
        <p:grpSp>
          <p:nvGrpSpPr>
            <p:cNvPr id="14436" name="Group 18">
              <a:extLst>
                <a:ext uri="{FF2B5EF4-FFF2-40B4-BE49-F238E27FC236}">
                  <a16:creationId xmlns:a16="http://schemas.microsoft.com/office/drawing/2014/main" id="{F04B2636-67F9-4436-B4E3-0FF2ED9093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768" cy="336"/>
              <a:chOff x="1344" y="1536"/>
              <a:chExt cx="768" cy="336"/>
            </a:xfrm>
          </p:grpSpPr>
          <p:grpSp>
            <p:nvGrpSpPr>
              <p:cNvPr id="14444" name="Group 19">
                <a:extLst>
                  <a:ext uri="{FF2B5EF4-FFF2-40B4-BE49-F238E27FC236}">
                    <a16:creationId xmlns:a16="http://schemas.microsoft.com/office/drawing/2014/main" id="{53397909-1E8C-417A-8E4F-6592A628B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384" cy="336"/>
                <a:chOff x="1344" y="1536"/>
                <a:chExt cx="384" cy="336"/>
              </a:xfrm>
            </p:grpSpPr>
            <p:sp>
              <p:nvSpPr>
                <p:cNvPr id="14448" name="Rectangle 20">
                  <a:extLst>
                    <a:ext uri="{FF2B5EF4-FFF2-40B4-BE49-F238E27FC236}">
                      <a16:creationId xmlns:a16="http://schemas.microsoft.com/office/drawing/2014/main" id="{DDE0CDAA-5FCE-4BC1-8FAE-6DAEF5B82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9" name="Text Box 21">
                  <a:extLst>
                    <a:ext uri="{FF2B5EF4-FFF2-40B4-BE49-F238E27FC236}">
                      <a16:creationId xmlns:a16="http://schemas.microsoft.com/office/drawing/2014/main" id="{AF8FC57E-04FB-4B84-8958-A324029669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14445" name="Group 22">
                <a:extLst>
                  <a:ext uri="{FF2B5EF4-FFF2-40B4-BE49-F238E27FC236}">
                    <a16:creationId xmlns:a16="http://schemas.microsoft.com/office/drawing/2014/main" id="{E77F887E-EA3E-4351-A4AC-E4A5B9486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384" cy="336"/>
                <a:chOff x="1344" y="1536"/>
                <a:chExt cx="384" cy="336"/>
              </a:xfrm>
            </p:grpSpPr>
            <p:sp>
              <p:nvSpPr>
                <p:cNvPr id="14446" name="Rectangle 23">
                  <a:extLst>
                    <a:ext uri="{FF2B5EF4-FFF2-40B4-BE49-F238E27FC236}">
                      <a16:creationId xmlns:a16="http://schemas.microsoft.com/office/drawing/2014/main" id="{AE0B9A03-A5E4-4172-AC81-3B49D0047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7" name="Text Box 24">
                  <a:extLst>
                    <a:ext uri="{FF2B5EF4-FFF2-40B4-BE49-F238E27FC236}">
                      <a16:creationId xmlns:a16="http://schemas.microsoft.com/office/drawing/2014/main" id="{8BD304CD-FB0C-4EB3-9D0F-36C0CC700B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</p:grpSp>
        </p:grpSp>
        <p:grpSp>
          <p:nvGrpSpPr>
            <p:cNvPr id="14437" name="Group 25">
              <a:extLst>
                <a:ext uri="{FF2B5EF4-FFF2-40B4-BE49-F238E27FC236}">
                  <a16:creationId xmlns:a16="http://schemas.microsoft.com/office/drawing/2014/main" id="{00C6B429-DB50-4752-BBDE-00C3753A0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536"/>
              <a:ext cx="768" cy="336"/>
              <a:chOff x="1344" y="1536"/>
              <a:chExt cx="768" cy="336"/>
            </a:xfrm>
          </p:grpSpPr>
          <p:grpSp>
            <p:nvGrpSpPr>
              <p:cNvPr id="14438" name="Group 26">
                <a:extLst>
                  <a:ext uri="{FF2B5EF4-FFF2-40B4-BE49-F238E27FC236}">
                    <a16:creationId xmlns:a16="http://schemas.microsoft.com/office/drawing/2014/main" id="{0DD26A28-7411-4AD0-8E8E-DDA16DD03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384" cy="336"/>
                <a:chOff x="1344" y="1536"/>
                <a:chExt cx="384" cy="336"/>
              </a:xfrm>
            </p:grpSpPr>
            <p:sp>
              <p:nvSpPr>
                <p:cNvPr id="14442" name="Rectangle 27">
                  <a:extLst>
                    <a:ext uri="{FF2B5EF4-FFF2-40B4-BE49-F238E27FC236}">
                      <a16:creationId xmlns:a16="http://schemas.microsoft.com/office/drawing/2014/main" id="{5185944D-66AC-4882-820E-FFF582EE7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3" name="Text Box 28">
                  <a:extLst>
                    <a:ext uri="{FF2B5EF4-FFF2-40B4-BE49-F238E27FC236}">
                      <a16:creationId xmlns:a16="http://schemas.microsoft.com/office/drawing/2014/main" id="{A5486DE9-080A-4437-BA80-226FD71589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8</a:t>
                  </a:r>
                </a:p>
              </p:txBody>
            </p:sp>
          </p:grpSp>
          <p:grpSp>
            <p:nvGrpSpPr>
              <p:cNvPr id="14439" name="Group 29">
                <a:extLst>
                  <a:ext uri="{FF2B5EF4-FFF2-40B4-BE49-F238E27FC236}">
                    <a16:creationId xmlns:a16="http://schemas.microsoft.com/office/drawing/2014/main" id="{59FE244E-B1D5-4320-A294-529B81A67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384" cy="336"/>
                <a:chOff x="1344" y="1536"/>
                <a:chExt cx="384" cy="336"/>
              </a:xfrm>
            </p:grpSpPr>
            <p:sp>
              <p:nvSpPr>
                <p:cNvPr id="14440" name="Rectangle 30">
                  <a:extLst>
                    <a:ext uri="{FF2B5EF4-FFF2-40B4-BE49-F238E27FC236}">
                      <a16:creationId xmlns:a16="http://schemas.microsoft.com/office/drawing/2014/main" id="{E07D08C0-CB9E-4CE3-8EDC-2373E1FB7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1" name="Text Box 31">
                  <a:extLst>
                    <a:ext uri="{FF2B5EF4-FFF2-40B4-BE49-F238E27FC236}">
                      <a16:creationId xmlns:a16="http://schemas.microsoft.com/office/drawing/2014/main" id="{3377F5CB-5020-41F0-93F6-27EB1004E8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9</a:t>
                  </a:r>
                </a:p>
              </p:txBody>
            </p:sp>
          </p:grpSp>
        </p:grpSp>
      </p:grpSp>
      <p:grpSp>
        <p:nvGrpSpPr>
          <p:cNvPr id="14342" name="Group 32">
            <a:extLst>
              <a:ext uri="{FF2B5EF4-FFF2-40B4-BE49-F238E27FC236}">
                <a16:creationId xmlns:a16="http://schemas.microsoft.com/office/drawing/2014/main" id="{E70A6802-68B2-4AD2-AECB-6840ADB707B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114800"/>
            <a:ext cx="2438400" cy="1066800"/>
            <a:chOff x="1344" y="1536"/>
            <a:chExt cx="1536" cy="672"/>
          </a:xfrm>
        </p:grpSpPr>
        <p:grpSp>
          <p:nvGrpSpPr>
            <p:cNvPr id="14406" name="Group 33">
              <a:extLst>
                <a:ext uri="{FF2B5EF4-FFF2-40B4-BE49-F238E27FC236}">
                  <a16:creationId xmlns:a16="http://schemas.microsoft.com/office/drawing/2014/main" id="{B98A949B-74D3-45C2-B2AE-F9358D950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1536" cy="336"/>
              <a:chOff x="1344" y="1536"/>
              <a:chExt cx="1536" cy="336"/>
            </a:xfrm>
          </p:grpSpPr>
          <p:grpSp>
            <p:nvGrpSpPr>
              <p:cNvPr id="14422" name="Group 34">
                <a:extLst>
                  <a:ext uri="{FF2B5EF4-FFF2-40B4-BE49-F238E27FC236}">
                    <a16:creationId xmlns:a16="http://schemas.microsoft.com/office/drawing/2014/main" id="{6DE80881-387D-4941-BC26-B55CDC70D7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68" cy="336"/>
                <a:chOff x="1344" y="1536"/>
                <a:chExt cx="768" cy="336"/>
              </a:xfrm>
            </p:grpSpPr>
            <p:grpSp>
              <p:nvGrpSpPr>
                <p:cNvPr id="14430" name="Group 35">
                  <a:extLst>
                    <a:ext uri="{FF2B5EF4-FFF2-40B4-BE49-F238E27FC236}">
                      <a16:creationId xmlns:a16="http://schemas.microsoft.com/office/drawing/2014/main" id="{AAC0EFB0-8444-4968-BC0C-358C4FE2BC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34" name="Rectangle 36">
                    <a:extLst>
                      <a:ext uri="{FF2B5EF4-FFF2-40B4-BE49-F238E27FC236}">
                        <a16:creationId xmlns:a16="http://schemas.microsoft.com/office/drawing/2014/main" id="{32D2B8E3-14DD-4A43-B370-320AC63F74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35" name="Text Box 37">
                    <a:extLst>
                      <a:ext uri="{FF2B5EF4-FFF2-40B4-BE49-F238E27FC236}">
                        <a16:creationId xmlns:a16="http://schemas.microsoft.com/office/drawing/2014/main" id="{48A707F6-6568-4E73-B5B5-AEFB09E89B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4431" name="Group 38">
                  <a:extLst>
                    <a:ext uri="{FF2B5EF4-FFF2-40B4-BE49-F238E27FC236}">
                      <a16:creationId xmlns:a16="http://schemas.microsoft.com/office/drawing/2014/main" id="{91179BFF-5EEB-475C-A1AB-73396FA1E3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32" name="Rectangle 39">
                    <a:extLst>
                      <a:ext uri="{FF2B5EF4-FFF2-40B4-BE49-F238E27FC236}">
                        <a16:creationId xmlns:a16="http://schemas.microsoft.com/office/drawing/2014/main" id="{85C8D892-3575-46E1-8148-2FB09DCA88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33" name="Text Box 40">
                    <a:extLst>
                      <a:ext uri="{FF2B5EF4-FFF2-40B4-BE49-F238E27FC236}">
                        <a16:creationId xmlns:a16="http://schemas.microsoft.com/office/drawing/2014/main" id="{5A4D79A5-0A15-457F-AD9D-FC03F0036E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</a:t>
                    </a:r>
                  </a:p>
                </p:txBody>
              </p:sp>
            </p:grpSp>
          </p:grpSp>
          <p:grpSp>
            <p:nvGrpSpPr>
              <p:cNvPr id="14423" name="Group 41">
                <a:extLst>
                  <a:ext uri="{FF2B5EF4-FFF2-40B4-BE49-F238E27FC236}">
                    <a16:creationId xmlns:a16="http://schemas.microsoft.com/office/drawing/2014/main" id="{4B8EFE45-E9C4-45A0-BC93-73D36400B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68" cy="336"/>
                <a:chOff x="1344" y="1536"/>
                <a:chExt cx="768" cy="336"/>
              </a:xfrm>
            </p:grpSpPr>
            <p:grpSp>
              <p:nvGrpSpPr>
                <p:cNvPr id="14424" name="Group 42">
                  <a:extLst>
                    <a:ext uri="{FF2B5EF4-FFF2-40B4-BE49-F238E27FC236}">
                      <a16:creationId xmlns:a16="http://schemas.microsoft.com/office/drawing/2014/main" id="{143D4C14-FBCC-47DA-81DB-AA0A33338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8" name="Rectangle 43">
                    <a:extLst>
                      <a:ext uri="{FF2B5EF4-FFF2-40B4-BE49-F238E27FC236}">
                        <a16:creationId xmlns:a16="http://schemas.microsoft.com/office/drawing/2014/main" id="{CC333242-E188-422B-9B69-9F265BDF59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9" name="Text Box 44">
                    <a:extLst>
                      <a:ext uri="{FF2B5EF4-FFF2-40B4-BE49-F238E27FC236}">
                        <a16:creationId xmlns:a16="http://schemas.microsoft.com/office/drawing/2014/main" id="{752BFC07-BC32-460E-932A-9EF6C84858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  <p:grpSp>
              <p:nvGrpSpPr>
                <p:cNvPr id="14425" name="Group 45">
                  <a:extLst>
                    <a:ext uri="{FF2B5EF4-FFF2-40B4-BE49-F238E27FC236}">
                      <a16:creationId xmlns:a16="http://schemas.microsoft.com/office/drawing/2014/main" id="{3986865E-71F3-41B4-A3BC-A6B30D0D65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6" name="Rectangle 46">
                    <a:extLst>
                      <a:ext uri="{FF2B5EF4-FFF2-40B4-BE49-F238E27FC236}">
                        <a16:creationId xmlns:a16="http://schemas.microsoft.com/office/drawing/2014/main" id="{7350E220-72DF-447D-9CC0-D4B0A154C2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7" name="Text Box 47">
                    <a:extLst>
                      <a:ext uri="{FF2B5EF4-FFF2-40B4-BE49-F238E27FC236}">
                        <a16:creationId xmlns:a16="http://schemas.microsoft.com/office/drawing/2014/main" id="{7ACD6F8C-E7A7-478F-B07D-BEDE3DA9FC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</p:grpSp>
        </p:grpSp>
        <p:grpSp>
          <p:nvGrpSpPr>
            <p:cNvPr id="14407" name="Group 48">
              <a:extLst>
                <a:ext uri="{FF2B5EF4-FFF2-40B4-BE49-F238E27FC236}">
                  <a16:creationId xmlns:a16="http://schemas.microsoft.com/office/drawing/2014/main" id="{0BB6175B-372E-4F2A-94C8-EE8FEF0B5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872"/>
              <a:ext cx="1536" cy="336"/>
              <a:chOff x="1344" y="1536"/>
              <a:chExt cx="1536" cy="336"/>
            </a:xfrm>
          </p:grpSpPr>
          <p:grpSp>
            <p:nvGrpSpPr>
              <p:cNvPr id="14408" name="Group 49">
                <a:extLst>
                  <a:ext uri="{FF2B5EF4-FFF2-40B4-BE49-F238E27FC236}">
                    <a16:creationId xmlns:a16="http://schemas.microsoft.com/office/drawing/2014/main" id="{19DFC8A3-557D-408F-BFB0-473AB50B65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68" cy="336"/>
                <a:chOff x="1344" y="1536"/>
                <a:chExt cx="768" cy="336"/>
              </a:xfrm>
            </p:grpSpPr>
            <p:grpSp>
              <p:nvGrpSpPr>
                <p:cNvPr id="14416" name="Group 50">
                  <a:extLst>
                    <a:ext uri="{FF2B5EF4-FFF2-40B4-BE49-F238E27FC236}">
                      <a16:creationId xmlns:a16="http://schemas.microsoft.com/office/drawing/2014/main" id="{50F9B7A5-6D55-4A0F-872D-E9D58884BD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0" name="Rectangle 51">
                    <a:extLst>
                      <a:ext uri="{FF2B5EF4-FFF2-40B4-BE49-F238E27FC236}">
                        <a16:creationId xmlns:a16="http://schemas.microsoft.com/office/drawing/2014/main" id="{596A144F-EB3A-443E-B048-8C4992F740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1" name="Text Box 52">
                    <a:extLst>
                      <a:ext uri="{FF2B5EF4-FFF2-40B4-BE49-F238E27FC236}">
                        <a16:creationId xmlns:a16="http://schemas.microsoft.com/office/drawing/2014/main" id="{760021BD-4813-4FAF-8D30-B998AE7178D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4417" name="Group 53">
                  <a:extLst>
                    <a:ext uri="{FF2B5EF4-FFF2-40B4-BE49-F238E27FC236}">
                      <a16:creationId xmlns:a16="http://schemas.microsoft.com/office/drawing/2014/main" id="{6ED25870-21E1-4AA0-B007-09E920EC71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8" name="Rectangle 54">
                    <a:extLst>
                      <a:ext uri="{FF2B5EF4-FFF2-40B4-BE49-F238E27FC236}">
                        <a16:creationId xmlns:a16="http://schemas.microsoft.com/office/drawing/2014/main" id="{C0BEC55E-18B4-4834-91C1-906FD0D67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9" name="Text Box 55">
                    <a:extLst>
                      <a:ext uri="{FF2B5EF4-FFF2-40B4-BE49-F238E27FC236}">
                        <a16:creationId xmlns:a16="http://schemas.microsoft.com/office/drawing/2014/main" id="{704D9925-4D97-46B2-BC1E-DA62110439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</a:t>
                    </a:r>
                  </a:p>
                </p:txBody>
              </p:sp>
            </p:grpSp>
          </p:grpSp>
          <p:grpSp>
            <p:nvGrpSpPr>
              <p:cNvPr id="14409" name="Group 56">
                <a:extLst>
                  <a:ext uri="{FF2B5EF4-FFF2-40B4-BE49-F238E27FC236}">
                    <a16:creationId xmlns:a16="http://schemas.microsoft.com/office/drawing/2014/main" id="{898DCB58-AA1E-4C89-99E0-B9D7F0F1F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68" cy="336"/>
                <a:chOff x="1344" y="1536"/>
                <a:chExt cx="768" cy="336"/>
              </a:xfrm>
            </p:grpSpPr>
            <p:grpSp>
              <p:nvGrpSpPr>
                <p:cNvPr id="14410" name="Group 57">
                  <a:extLst>
                    <a:ext uri="{FF2B5EF4-FFF2-40B4-BE49-F238E27FC236}">
                      <a16:creationId xmlns:a16="http://schemas.microsoft.com/office/drawing/2014/main" id="{AD8BB64F-DB40-4AD4-930E-7F931991FF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4" name="Rectangle 58">
                    <a:extLst>
                      <a:ext uri="{FF2B5EF4-FFF2-40B4-BE49-F238E27FC236}">
                        <a16:creationId xmlns:a16="http://schemas.microsoft.com/office/drawing/2014/main" id="{5FE2B028-EBF0-48C3-A6C8-B1E05E7DEE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5" name="Text Box 59">
                    <a:extLst>
                      <a:ext uri="{FF2B5EF4-FFF2-40B4-BE49-F238E27FC236}">
                        <a16:creationId xmlns:a16="http://schemas.microsoft.com/office/drawing/2014/main" id="{360D0883-7638-4B4E-A178-AF665783F39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10</a:t>
                    </a:r>
                  </a:p>
                </p:txBody>
              </p:sp>
            </p:grpSp>
            <p:grpSp>
              <p:nvGrpSpPr>
                <p:cNvPr id="14411" name="Group 60">
                  <a:extLst>
                    <a:ext uri="{FF2B5EF4-FFF2-40B4-BE49-F238E27FC236}">
                      <a16:creationId xmlns:a16="http://schemas.microsoft.com/office/drawing/2014/main" id="{764B0A01-B1BD-4FDF-A269-A9BDB355E5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2" name="Rectangle 61">
                    <a:extLst>
                      <a:ext uri="{FF2B5EF4-FFF2-40B4-BE49-F238E27FC236}">
                        <a16:creationId xmlns:a16="http://schemas.microsoft.com/office/drawing/2014/main" id="{A8C116B5-9D7E-4662-8D15-A42F585AED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3" name="Text Box 62">
                    <a:extLst>
                      <a:ext uri="{FF2B5EF4-FFF2-40B4-BE49-F238E27FC236}">
                        <a16:creationId xmlns:a16="http://schemas.microsoft.com/office/drawing/2014/main" id="{A4567D45-6964-4ECD-96C3-B0D474A4BAF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</p:grpSp>
        </p:grpSp>
      </p:grpSp>
      <p:grpSp>
        <p:nvGrpSpPr>
          <p:cNvPr id="14343" name="Group 63">
            <a:extLst>
              <a:ext uri="{FF2B5EF4-FFF2-40B4-BE49-F238E27FC236}">
                <a16:creationId xmlns:a16="http://schemas.microsoft.com/office/drawing/2014/main" id="{1BBE73E1-D6B0-4F78-8FCA-7A9E9E0E766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581400"/>
            <a:ext cx="1219200" cy="533400"/>
            <a:chOff x="1344" y="1536"/>
            <a:chExt cx="768" cy="336"/>
          </a:xfrm>
        </p:grpSpPr>
        <p:grpSp>
          <p:nvGrpSpPr>
            <p:cNvPr id="14400" name="Group 64">
              <a:extLst>
                <a:ext uri="{FF2B5EF4-FFF2-40B4-BE49-F238E27FC236}">
                  <a16:creationId xmlns:a16="http://schemas.microsoft.com/office/drawing/2014/main" id="{DDBF8AFE-870E-4839-9210-CCF31A596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04" name="Rectangle 65">
                <a:extLst>
                  <a:ext uri="{FF2B5EF4-FFF2-40B4-BE49-F238E27FC236}">
                    <a16:creationId xmlns:a16="http://schemas.microsoft.com/office/drawing/2014/main" id="{22CEB64B-7CF6-4D19-82CB-FBC5F6777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05" name="Text Box 66">
                <a:extLst>
                  <a:ext uri="{FF2B5EF4-FFF2-40B4-BE49-F238E27FC236}">
                    <a16:creationId xmlns:a16="http://schemas.microsoft.com/office/drawing/2014/main" id="{841ADD92-D18A-4D03-B516-5D6864A20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-1</a:t>
                </a:r>
              </a:p>
            </p:txBody>
          </p:sp>
        </p:grpSp>
        <p:grpSp>
          <p:nvGrpSpPr>
            <p:cNvPr id="14401" name="Group 67">
              <a:extLst>
                <a:ext uri="{FF2B5EF4-FFF2-40B4-BE49-F238E27FC236}">
                  <a16:creationId xmlns:a16="http://schemas.microsoft.com/office/drawing/2014/main" id="{84D97DCC-E4BE-4F11-AF39-D26FA7D3A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02" name="Rectangle 68">
                <a:extLst>
                  <a:ext uri="{FF2B5EF4-FFF2-40B4-BE49-F238E27FC236}">
                    <a16:creationId xmlns:a16="http://schemas.microsoft.com/office/drawing/2014/main" id="{A961BB53-4AA1-4783-A152-63818A87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03" name="Text Box 69">
                <a:extLst>
                  <a:ext uri="{FF2B5EF4-FFF2-40B4-BE49-F238E27FC236}">
                    <a16:creationId xmlns:a16="http://schemas.microsoft.com/office/drawing/2014/main" id="{9673D6B2-9B5C-4B64-865F-DA932CBD05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14344" name="Group 70">
            <a:extLst>
              <a:ext uri="{FF2B5EF4-FFF2-40B4-BE49-F238E27FC236}">
                <a16:creationId xmlns:a16="http://schemas.microsoft.com/office/drawing/2014/main" id="{65737801-B198-4E6D-BC75-7C1C9197F6B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114800"/>
            <a:ext cx="1219200" cy="533400"/>
            <a:chOff x="1344" y="1536"/>
            <a:chExt cx="768" cy="336"/>
          </a:xfrm>
        </p:grpSpPr>
        <p:grpSp>
          <p:nvGrpSpPr>
            <p:cNvPr id="14394" name="Group 71">
              <a:extLst>
                <a:ext uri="{FF2B5EF4-FFF2-40B4-BE49-F238E27FC236}">
                  <a16:creationId xmlns:a16="http://schemas.microsoft.com/office/drawing/2014/main" id="{3B7DC0C1-CDAE-4CB0-AC9E-A4B3D9023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98" name="Rectangle 72">
                <a:extLst>
                  <a:ext uri="{FF2B5EF4-FFF2-40B4-BE49-F238E27FC236}">
                    <a16:creationId xmlns:a16="http://schemas.microsoft.com/office/drawing/2014/main" id="{D140DD19-0517-4400-B988-2487B8FCD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9" name="Text Box 73">
                <a:extLst>
                  <a:ext uri="{FF2B5EF4-FFF2-40B4-BE49-F238E27FC236}">
                    <a16:creationId xmlns:a16="http://schemas.microsoft.com/office/drawing/2014/main" id="{1841F9D8-C41A-4034-9373-774303F470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-1</a:t>
                </a:r>
              </a:p>
            </p:txBody>
          </p:sp>
        </p:grpSp>
        <p:grpSp>
          <p:nvGrpSpPr>
            <p:cNvPr id="14395" name="Group 74">
              <a:extLst>
                <a:ext uri="{FF2B5EF4-FFF2-40B4-BE49-F238E27FC236}">
                  <a16:creationId xmlns:a16="http://schemas.microsoft.com/office/drawing/2014/main" id="{C5E6F251-4602-401C-B987-12E8868FB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96" name="Rectangle 75">
                <a:extLst>
                  <a:ext uri="{FF2B5EF4-FFF2-40B4-BE49-F238E27FC236}">
                    <a16:creationId xmlns:a16="http://schemas.microsoft.com/office/drawing/2014/main" id="{9A6038FA-55A7-43AF-97F1-9D6B7E0EC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7" name="Text Box 76">
                <a:extLst>
                  <a:ext uri="{FF2B5EF4-FFF2-40B4-BE49-F238E27FC236}">
                    <a16:creationId xmlns:a16="http://schemas.microsoft.com/office/drawing/2014/main" id="{A32FB547-7EF6-43F5-AEFD-15E941F76A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sp>
        <p:nvSpPr>
          <p:cNvPr id="14345" name="Text Box 77">
            <a:extLst>
              <a:ext uri="{FF2B5EF4-FFF2-40B4-BE49-F238E27FC236}">
                <a16:creationId xmlns:a16="http://schemas.microsoft.com/office/drawing/2014/main" id="{58A63D6A-BBAA-4599-8744-E717DF147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2863850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B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46" name="Text Box 78">
            <a:extLst>
              <a:ext uri="{FF2B5EF4-FFF2-40B4-BE49-F238E27FC236}">
                <a16:creationId xmlns:a16="http://schemas.microsoft.com/office/drawing/2014/main" id="{FDA080D1-211B-40B4-A412-6CEA69EFE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36220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A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47" name="Text Box 79">
            <a:extLst>
              <a:ext uri="{FF2B5EF4-FFF2-40B4-BE49-F238E27FC236}">
                <a16:creationId xmlns:a16="http://schemas.microsoft.com/office/drawing/2014/main" id="{C0BB51C6-D2B3-44C0-AEBC-809A631D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14348" name="Group 80">
            <a:extLst>
              <a:ext uri="{FF2B5EF4-FFF2-40B4-BE49-F238E27FC236}">
                <a16:creationId xmlns:a16="http://schemas.microsoft.com/office/drawing/2014/main" id="{5E1EE7BB-7B19-4984-808C-46B85BA355A0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352800"/>
            <a:ext cx="1219200" cy="533400"/>
            <a:chOff x="1344" y="1536"/>
            <a:chExt cx="768" cy="336"/>
          </a:xfrm>
        </p:grpSpPr>
        <p:grpSp>
          <p:nvGrpSpPr>
            <p:cNvPr id="14388" name="Group 81">
              <a:extLst>
                <a:ext uri="{FF2B5EF4-FFF2-40B4-BE49-F238E27FC236}">
                  <a16:creationId xmlns:a16="http://schemas.microsoft.com/office/drawing/2014/main" id="{F13D345C-8125-4FEA-BF26-42E2A5101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92" name="Rectangle 82">
                <a:extLst>
                  <a:ext uri="{FF2B5EF4-FFF2-40B4-BE49-F238E27FC236}">
                    <a16:creationId xmlns:a16="http://schemas.microsoft.com/office/drawing/2014/main" id="{123E9A60-1421-495D-BE16-756AA9314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3" name="Text Box 83">
                <a:extLst>
                  <a:ext uri="{FF2B5EF4-FFF2-40B4-BE49-F238E27FC236}">
                    <a16:creationId xmlns:a16="http://schemas.microsoft.com/office/drawing/2014/main" id="{5CE3BA3E-5332-4D20-A6B1-A4868732F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389" name="Group 84">
              <a:extLst>
                <a:ext uri="{FF2B5EF4-FFF2-40B4-BE49-F238E27FC236}">
                  <a16:creationId xmlns:a16="http://schemas.microsoft.com/office/drawing/2014/main" id="{94E0D761-5DA1-4C29-966D-323BFAE11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90" name="Rectangle 85">
                <a:extLst>
                  <a:ext uri="{FF2B5EF4-FFF2-40B4-BE49-F238E27FC236}">
                    <a16:creationId xmlns:a16="http://schemas.microsoft.com/office/drawing/2014/main" id="{2177C5BA-963B-44CD-943A-3FDEA21D6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1" name="Text Box 86">
                <a:extLst>
                  <a:ext uri="{FF2B5EF4-FFF2-40B4-BE49-F238E27FC236}">
                    <a16:creationId xmlns:a16="http://schemas.microsoft.com/office/drawing/2014/main" id="{8D1E64C2-5544-49CE-BFA1-F53844CC2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349" name="Group 87">
            <a:extLst>
              <a:ext uri="{FF2B5EF4-FFF2-40B4-BE49-F238E27FC236}">
                <a16:creationId xmlns:a16="http://schemas.microsoft.com/office/drawing/2014/main" id="{BB9FC0AE-51FD-4A92-8F8C-491E3E54EFB0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3352800"/>
            <a:ext cx="609600" cy="533400"/>
            <a:chOff x="1344" y="1536"/>
            <a:chExt cx="384" cy="336"/>
          </a:xfrm>
        </p:grpSpPr>
        <p:sp>
          <p:nvSpPr>
            <p:cNvPr id="14386" name="Rectangle 88">
              <a:extLst>
                <a:ext uri="{FF2B5EF4-FFF2-40B4-BE49-F238E27FC236}">
                  <a16:creationId xmlns:a16="http://schemas.microsoft.com/office/drawing/2014/main" id="{626FF832-1205-462A-9083-D70A7769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7" name="Text Box 89">
              <a:extLst>
                <a:ext uri="{FF2B5EF4-FFF2-40B4-BE49-F238E27FC236}">
                  <a16:creationId xmlns:a16="http://schemas.microsoft.com/office/drawing/2014/main" id="{D05C141F-2E70-45B8-A69F-723B2269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0" name="Group 90">
            <a:extLst>
              <a:ext uri="{FF2B5EF4-FFF2-40B4-BE49-F238E27FC236}">
                <a16:creationId xmlns:a16="http://schemas.microsoft.com/office/drawing/2014/main" id="{EAE59B2C-F969-4041-B2E3-CC41B904ADF7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4419600"/>
            <a:ext cx="609600" cy="533400"/>
            <a:chOff x="1344" y="1536"/>
            <a:chExt cx="384" cy="336"/>
          </a:xfrm>
        </p:grpSpPr>
        <p:sp>
          <p:nvSpPr>
            <p:cNvPr id="14384" name="Rectangle 91">
              <a:extLst>
                <a:ext uri="{FF2B5EF4-FFF2-40B4-BE49-F238E27FC236}">
                  <a16:creationId xmlns:a16="http://schemas.microsoft.com/office/drawing/2014/main" id="{6450D4AE-EE8A-4F73-B0BB-CD5EFCB06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5" name="Text Box 92">
              <a:extLst>
                <a:ext uri="{FF2B5EF4-FFF2-40B4-BE49-F238E27FC236}">
                  <a16:creationId xmlns:a16="http://schemas.microsoft.com/office/drawing/2014/main" id="{0CC66C59-020D-4AA6-B28A-9B3AE512F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1" name="Group 93">
            <a:extLst>
              <a:ext uri="{FF2B5EF4-FFF2-40B4-BE49-F238E27FC236}">
                <a16:creationId xmlns:a16="http://schemas.microsoft.com/office/drawing/2014/main" id="{820B5B23-AE13-4AAE-8050-80F69CBA55E1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886200"/>
            <a:ext cx="1219200" cy="533400"/>
            <a:chOff x="1344" y="1536"/>
            <a:chExt cx="768" cy="336"/>
          </a:xfrm>
        </p:grpSpPr>
        <p:grpSp>
          <p:nvGrpSpPr>
            <p:cNvPr id="14378" name="Group 94">
              <a:extLst>
                <a:ext uri="{FF2B5EF4-FFF2-40B4-BE49-F238E27FC236}">
                  <a16:creationId xmlns:a16="http://schemas.microsoft.com/office/drawing/2014/main" id="{E1A125B7-1996-4DFD-B493-EE4DD32BB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82" name="Rectangle 95">
                <a:extLst>
                  <a:ext uri="{FF2B5EF4-FFF2-40B4-BE49-F238E27FC236}">
                    <a16:creationId xmlns:a16="http://schemas.microsoft.com/office/drawing/2014/main" id="{0D6EE030-5CD8-4D41-9A21-83FC1F439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83" name="Text Box 96">
                <a:extLst>
                  <a:ext uri="{FF2B5EF4-FFF2-40B4-BE49-F238E27FC236}">
                    <a16:creationId xmlns:a16="http://schemas.microsoft.com/office/drawing/2014/main" id="{A9265F88-FB15-4334-BC3F-E6DA516E4E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379" name="Group 97">
              <a:extLst>
                <a:ext uri="{FF2B5EF4-FFF2-40B4-BE49-F238E27FC236}">
                  <a16:creationId xmlns:a16="http://schemas.microsoft.com/office/drawing/2014/main" id="{2138BA48-0775-482E-ADA7-13F5B5B0D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80" name="Rectangle 98">
                <a:extLst>
                  <a:ext uri="{FF2B5EF4-FFF2-40B4-BE49-F238E27FC236}">
                    <a16:creationId xmlns:a16="http://schemas.microsoft.com/office/drawing/2014/main" id="{0A348102-0C4A-47D5-8705-512440664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81" name="Text Box 99">
                <a:extLst>
                  <a:ext uri="{FF2B5EF4-FFF2-40B4-BE49-F238E27FC236}">
                    <a16:creationId xmlns:a16="http://schemas.microsoft.com/office/drawing/2014/main" id="{CBCF7BCE-422A-42F0-930D-CEC3DCE169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352" name="Group 100">
            <a:extLst>
              <a:ext uri="{FF2B5EF4-FFF2-40B4-BE49-F238E27FC236}">
                <a16:creationId xmlns:a16="http://schemas.microsoft.com/office/drawing/2014/main" id="{F60F4672-7A1F-4E0F-9A2D-656E6139BA56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3886200"/>
            <a:ext cx="609600" cy="533400"/>
            <a:chOff x="1344" y="1536"/>
            <a:chExt cx="384" cy="336"/>
          </a:xfrm>
        </p:grpSpPr>
        <p:sp>
          <p:nvSpPr>
            <p:cNvPr id="14376" name="Rectangle 101">
              <a:extLst>
                <a:ext uri="{FF2B5EF4-FFF2-40B4-BE49-F238E27FC236}">
                  <a16:creationId xmlns:a16="http://schemas.microsoft.com/office/drawing/2014/main" id="{D67B8731-5528-4531-8B04-F536EA339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7" name="Text Box 102">
              <a:extLst>
                <a:ext uri="{FF2B5EF4-FFF2-40B4-BE49-F238E27FC236}">
                  <a16:creationId xmlns:a16="http://schemas.microsoft.com/office/drawing/2014/main" id="{608D6D92-2C77-4A73-BB14-81E5CD781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3" name="Group 103">
            <a:extLst>
              <a:ext uri="{FF2B5EF4-FFF2-40B4-BE49-F238E27FC236}">
                <a16:creationId xmlns:a16="http://schemas.microsoft.com/office/drawing/2014/main" id="{FA400BD9-60CC-4581-BB50-26E5B5F69C0C}"/>
              </a:ext>
            </a:extLst>
          </p:cNvPr>
          <p:cNvGrpSpPr>
            <a:grpSpLocks/>
          </p:cNvGrpSpPr>
          <p:nvPr/>
        </p:nvGrpSpPr>
        <p:grpSpPr bwMode="auto">
          <a:xfrm>
            <a:off x="8274050" y="4419600"/>
            <a:ext cx="609600" cy="533400"/>
            <a:chOff x="1344" y="1536"/>
            <a:chExt cx="384" cy="336"/>
          </a:xfrm>
        </p:grpSpPr>
        <p:sp>
          <p:nvSpPr>
            <p:cNvPr id="14374" name="Rectangle 104">
              <a:extLst>
                <a:ext uri="{FF2B5EF4-FFF2-40B4-BE49-F238E27FC236}">
                  <a16:creationId xmlns:a16="http://schemas.microsoft.com/office/drawing/2014/main" id="{16C22A26-CC60-4EC0-87B7-574119614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5" name="Text Box 105">
              <a:extLst>
                <a:ext uri="{FF2B5EF4-FFF2-40B4-BE49-F238E27FC236}">
                  <a16:creationId xmlns:a16="http://schemas.microsoft.com/office/drawing/2014/main" id="{B84F3075-EF26-4025-8A0D-49587319E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4" name="Group 106">
            <a:extLst>
              <a:ext uri="{FF2B5EF4-FFF2-40B4-BE49-F238E27FC236}">
                <a16:creationId xmlns:a16="http://schemas.microsoft.com/office/drawing/2014/main" id="{7C420E01-DD8C-4AE2-A3F8-72A76C17AF1A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4419600"/>
            <a:ext cx="609600" cy="533400"/>
            <a:chOff x="1344" y="1536"/>
            <a:chExt cx="384" cy="336"/>
          </a:xfrm>
        </p:grpSpPr>
        <p:sp>
          <p:nvSpPr>
            <p:cNvPr id="14372" name="Rectangle 107">
              <a:extLst>
                <a:ext uri="{FF2B5EF4-FFF2-40B4-BE49-F238E27FC236}">
                  <a16:creationId xmlns:a16="http://schemas.microsoft.com/office/drawing/2014/main" id="{9F46E147-C5C8-48A0-AF68-891E95B2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3" name="Text Box 108">
              <a:extLst>
                <a:ext uri="{FF2B5EF4-FFF2-40B4-BE49-F238E27FC236}">
                  <a16:creationId xmlns:a16="http://schemas.microsoft.com/office/drawing/2014/main" id="{322CBFA5-E215-4158-902C-3C017436D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4355" name="Text Box 109">
            <a:extLst>
              <a:ext uri="{FF2B5EF4-FFF2-40B4-BE49-F238E27FC236}">
                <a16:creationId xmlns:a16="http://schemas.microsoft.com/office/drawing/2014/main" id="{8EDB6F38-0B95-40E9-AC91-4E92384D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05200"/>
            <a:ext cx="64135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7200"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endParaRPr lang="en-GB" altLang="en-US" sz="7200">
              <a:latin typeface="Times New Roman" panose="02020603050405020304" pitchFamily="18" charset="0"/>
            </a:endParaRPr>
          </a:p>
        </p:txBody>
      </p:sp>
      <p:sp>
        <p:nvSpPr>
          <p:cNvPr id="14356" name="Text Box 110">
            <a:extLst>
              <a:ext uri="{FF2B5EF4-FFF2-40B4-BE49-F238E27FC236}">
                <a16:creationId xmlns:a16="http://schemas.microsoft.com/office/drawing/2014/main" id="{EEA1C4BA-CAB8-40CB-AD7D-8F217241C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657600"/>
            <a:ext cx="571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5400">
                <a:latin typeface="Times New Roman" panose="02020603050405020304" pitchFamily="18" charset="0"/>
              </a:rPr>
              <a:t>=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57" name="Text Box 111">
            <a:extLst>
              <a:ext uri="{FF2B5EF4-FFF2-40B4-BE49-F238E27FC236}">
                <a16:creationId xmlns:a16="http://schemas.microsoft.com/office/drawing/2014/main" id="{2F0AFFA2-0B90-42CD-AA5C-FCED0351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1676401"/>
            <a:ext cx="1244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Filter,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mask or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template</a:t>
            </a:r>
          </a:p>
        </p:txBody>
      </p:sp>
      <p:sp>
        <p:nvSpPr>
          <p:cNvPr id="14358" name="Text Box 112">
            <a:extLst>
              <a:ext uri="{FF2B5EF4-FFF2-40B4-BE49-F238E27FC236}">
                <a16:creationId xmlns:a16="http://schemas.microsoft.com/office/drawing/2014/main" id="{F78458CA-0140-468C-9BC4-FCB046F8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1641476"/>
            <a:ext cx="934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Input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14359" name="Text Box 113">
            <a:extLst>
              <a:ext uri="{FF2B5EF4-FFF2-40B4-BE49-F238E27FC236}">
                <a16:creationId xmlns:a16="http://schemas.microsoft.com/office/drawing/2014/main" id="{760953F2-8532-4262-A0BD-0AB29634E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416" y="1793876"/>
            <a:ext cx="15343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GB" altLang="en-US">
                <a:latin typeface="Times New Roman" panose="02020603050405020304" pitchFamily="18" charset="0"/>
              </a:rPr>
              <a:t>Convolved</a:t>
            </a:r>
          </a:p>
          <a:p>
            <a:pPr algn="ctr"/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14360" name="Text Box 114">
            <a:extLst>
              <a:ext uri="{FF2B5EF4-FFF2-40B4-BE49-F238E27FC236}">
                <a16:creationId xmlns:a16="http://schemas.microsoft.com/office/drawing/2014/main" id="{B9F88E86-57C6-470A-9830-46545CDDB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4" y="4683125"/>
            <a:ext cx="808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2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61" name="Text Box 115">
            <a:extLst>
              <a:ext uri="{FF2B5EF4-FFF2-40B4-BE49-F238E27FC236}">
                <a16:creationId xmlns:a16="http://schemas.microsoft.com/office/drawing/2014/main" id="{E5217B3E-2B53-47BB-93F0-00939A6FF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181600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4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4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62" name="Text Box 116">
            <a:extLst>
              <a:ext uri="{FF2B5EF4-FFF2-40B4-BE49-F238E27FC236}">
                <a16:creationId xmlns:a16="http://schemas.microsoft.com/office/drawing/2014/main" id="{EEC8F572-F28B-4270-BA0A-1B27A7281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953000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3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3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542837" name="Text Box 117">
            <a:extLst>
              <a:ext uri="{FF2B5EF4-FFF2-40B4-BE49-F238E27FC236}">
                <a16:creationId xmlns:a16="http://schemas.microsoft.com/office/drawing/2014/main" id="{0DFCBBAA-5926-4452-AD6B-8EF8D67F9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394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42838" name="Text Box 118">
            <a:extLst>
              <a:ext uri="{FF2B5EF4-FFF2-40B4-BE49-F238E27FC236}">
                <a16:creationId xmlns:a16="http://schemas.microsoft.com/office/drawing/2014/main" id="{10063E5C-4204-4812-B241-4EA541321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3927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542839" name="Text Box 119">
            <a:extLst>
              <a:ext uri="{FF2B5EF4-FFF2-40B4-BE49-F238E27FC236}">
                <a16:creationId xmlns:a16="http://schemas.microsoft.com/office/drawing/2014/main" id="{45D6E16C-852D-434D-A91A-75E94AE3D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542840" name="Text Box 120">
            <a:extLst>
              <a:ext uri="{FF2B5EF4-FFF2-40B4-BE49-F238E27FC236}">
                <a16:creationId xmlns:a16="http://schemas.microsoft.com/office/drawing/2014/main" id="{ED5C54A6-0961-4ECF-9B36-2777F0C8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075" y="33940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542841" name="Text Box 121">
            <a:extLst>
              <a:ext uri="{FF2B5EF4-FFF2-40B4-BE49-F238E27FC236}">
                <a16:creationId xmlns:a16="http://schemas.microsoft.com/office/drawing/2014/main" id="{8B048133-9FE1-4FF4-ACAC-8D21D4DA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39274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26</a:t>
            </a:r>
          </a:p>
        </p:txBody>
      </p:sp>
      <p:sp>
        <p:nvSpPr>
          <p:cNvPr id="542842" name="Text Box 122">
            <a:extLst>
              <a:ext uri="{FF2B5EF4-FFF2-40B4-BE49-F238E27FC236}">
                <a16:creationId xmlns:a16="http://schemas.microsoft.com/office/drawing/2014/main" id="{74800C6C-DB24-4742-A755-0BAA6B3DC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27</a:t>
            </a:r>
          </a:p>
        </p:txBody>
      </p:sp>
      <p:sp>
        <p:nvSpPr>
          <p:cNvPr id="542843" name="Text Box 123">
            <a:extLst>
              <a:ext uri="{FF2B5EF4-FFF2-40B4-BE49-F238E27FC236}">
                <a16:creationId xmlns:a16="http://schemas.microsoft.com/office/drawing/2014/main" id="{A0AAF1C7-DC9D-498A-8C76-E5AC980B8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6675" y="3390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21</a:t>
            </a:r>
          </a:p>
        </p:txBody>
      </p:sp>
      <p:sp>
        <p:nvSpPr>
          <p:cNvPr id="542844" name="Text Box 124">
            <a:extLst>
              <a:ext uri="{FF2B5EF4-FFF2-40B4-BE49-F238E27FC236}">
                <a16:creationId xmlns:a16="http://schemas.microsoft.com/office/drawing/2014/main" id="{83840004-C2D5-4EE5-BF2A-7C63AEAAA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39274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19</a:t>
            </a:r>
          </a:p>
        </p:txBody>
      </p:sp>
      <p:sp>
        <p:nvSpPr>
          <p:cNvPr id="542845" name="Text Box 125">
            <a:extLst>
              <a:ext uri="{FF2B5EF4-FFF2-40B4-BE49-F238E27FC236}">
                <a16:creationId xmlns:a16="http://schemas.microsoft.com/office/drawing/2014/main" id="{34BEC25C-FF7C-43E7-A7CA-9659098F6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539050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7" grpId="0" autoUpdateAnimBg="0"/>
      <p:bldP spid="542838" grpId="0" autoUpdateAnimBg="0"/>
      <p:bldP spid="542839" grpId="0" autoUpdateAnimBg="0"/>
      <p:bldP spid="542840" grpId="0" autoUpdateAnimBg="0"/>
      <p:bldP spid="542841" grpId="0" autoUpdateAnimBg="0"/>
      <p:bldP spid="542842" grpId="0" autoUpdateAnimBg="0"/>
      <p:bldP spid="542843" grpId="0" autoUpdateAnimBg="0"/>
      <p:bldP spid="542844" grpId="0" autoUpdateAnimBg="0"/>
      <p:bldP spid="54284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E9068F9C-C2B6-4AD0-AB48-2CA912BD4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990600"/>
          </a:xfrm>
          <a:noFill/>
        </p:spPr>
        <p:txBody>
          <a:bodyPr spcFirstLastPara="1" wrap="square" lIns="92075" tIns="46038" rIns="92075" bIns="46038" anchor="b" anchorCtr="0">
            <a:normAutofit/>
          </a:bodyPr>
          <a:lstStyle/>
          <a:p>
            <a:pPr>
              <a:defRPr/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(feature map) size</a:t>
            </a:r>
          </a:p>
        </p:txBody>
      </p:sp>
      <p:grpSp>
        <p:nvGrpSpPr>
          <p:cNvPr id="15363" name="Group 3">
            <a:extLst>
              <a:ext uri="{FF2B5EF4-FFF2-40B4-BE49-F238E27FC236}">
                <a16:creationId xmlns:a16="http://schemas.microsoft.com/office/drawing/2014/main" id="{E973EA9B-D84F-496C-B8BB-BD4B5ED4581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371602"/>
            <a:ext cx="2871788" cy="1827213"/>
            <a:chOff x="234" y="1920"/>
            <a:chExt cx="1809" cy="1151"/>
          </a:xfrm>
        </p:grpSpPr>
        <p:sp>
          <p:nvSpPr>
            <p:cNvPr id="15387" name="Text Box 4">
              <a:extLst>
                <a:ext uri="{FF2B5EF4-FFF2-40B4-BE49-F238E27FC236}">
                  <a16:creationId xmlns:a16="http://schemas.microsoft.com/office/drawing/2014/main" id="{925DECB2-2B8E-4607-8512-0329FFC37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920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Image size =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8" name="Text Box 5">
              <a:extLst>
                <a:ext uri="{FF2B5EF4-FFF2-40B4-BE49-F238E27FC236}">
                  <a16:creationId xmlns:a16="http://schemas.microsoft.com/office/drawing/2014/main" id="{563AA5CC-7E18-4FB8-A359-5BF724516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208"/>
              <a:ext cx="17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Mask size =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389" name="Text Box 6">
              <a:extLst>
                <a:ext uri="{FF2B5EF4-FFF2-40B4-BE49-F238E27FC236}">
                  <a16:creationId xmlns:a16="http://schemas.microsoft.com/office/drawing/2014/main" id="{67204173-A76B-4BFF-9B48-502EBAE8D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" y="2548"/>
              <a:ext cx="180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Convolution size = </a:t>
              </a:r>
            </a:p>
            <a:p>
              <a:r>
                <a:rPr lang="en-GB" altLang="en-US">
                  <a:latin typeface="Times New Roman" panose="02020603050405020304" pitchFamily="18" charset="0"/>
                </a:rPr>
                <a:t>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>
                  <a:latin typeface="Times New Roman" panose="02020603050405020304" pitchFamily="18" charset="0"/>
                </a:rPr>
                <a:t>-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>
                  <a:latin typeface="Times New Roman" panose="02020603050405020304" pitchFamily="18" charset="0"/>
                </a:rPr>
                <a:t> +1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>
                  <a:latin typeface="Times New Roman" panose="02020603050405020304" pitchFamily="18" charset="0"/>
                </a:rPr>
                <a:t>-N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>
                  <a:latin typeface="Times New Roman" panose="02020603050405020304" pitchFamily="18" charset="0"/>
                </a:rPr>
                <a:t>+1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64" name="Group 7">
            <a:extLst>
              <a:ext uri="{FF2B5EF4-FFF2-40B4-BE49-F238E27FC236}">
                <a16:creationId xmlns:a16="http://schemas.microsoft.com/office/drawing/2014/main" id="{F8B964B0-E653-4687-910F-05EB593795DB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981200"/>
            <a:ext cx="2362200" cy="3505200"/>
            <a:chOff x="3648" y="1248"/>
            <a:chExt cx="1488" cy="2208"/>
          </a:xfrm>
        </p:grpSpPr>
        <p:grpSp>
          <p:nvGrpSpPr>
            <p:cNvPr id="15367" name="Group 8">
              <a:extLst>
                <a:ext uri="{FF2B5EF4-FFF2-40B4-BE49-F238E27FC236}">
                  <a16:creationId xmlns:a16="http://schemas.microsoft.com/office/drawing/2014/main" id="{2EA3FE3D-6150-4926-A692-11C8A88B7C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064"/>
              <a:ext cx="1440" cy="1392"/>
              <a:chOff x="1920" y="1680"/>
              <a:chExt cx="1440" cy="1392"/>
            </a:xfrm>
          </p:grpSpPr>
          <p:sp>
            <p:nvSpPr>
              <p:cNvPr id="15381" name="Rectangle 9">
                <a:extLst>
                  <a:ext uri="{FF2B5EF4-FFF2-40B4-BE49-F238E27FC236}">
                    <a16:creationId xmlns:a16="http://schemas.microsoft.com/office/drawing/2014/main" id="{043CE9F5-BF76-494F-9F2A-BF7508BB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1440" cy="13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2" name="Rectangle 10">
                <a:extLst>
                  <a:ext uri="{FF2B5EF4-FFF2-40B4-BE49-F238E27FC236}">
                    <a16:creationId xmlns:a16="http://schemas.microsoft.com/office/drawing/2014/main" id="{5A609C27-B03F-4689-8824-6173A1C33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3" name="Rectangle 11">
                <a:extLst>
                  <a:ext uri="{FF2B5EF4-FFF2-40B4-BE49-F238E27FC236}">
                    <a16:creationId xmlns:a16="http://schemas.microsoft.com/office/drawing/2014/main" id="{2A6CBBB1-FC64-4CED-A747-F8D762D3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4" name="Rectangle 12">
                <a:extLst>
                  <a:ext uri="{FF2B5EF4-FFF2-40B4-BE49-F238E27FC236}">
                    <a16:creationId xmlns:a16="http://schemas.microsoft.com/office/drawing/2014/main" id="{902FB19E-5904-46B4-8421-4424F4938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64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5" name="Rectangle 13">
                <a:extLst>
                  <a:ext uri="{FF2B5EF4-FFF2-40B4-BE49-F238E27FC236}">
                    <a16:creationId xmlns:a16="http://schemas.microsoft.com/office/drawing/2014/main" id="{4AF93382-7F62-4A9C-B850-6FC20C01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4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6" name="Rectangle 14">
                <a:extLst>
                  <a:ext uri="{FF2B5EF4-FFF2-40B4-BE49-F238E27FC236}">
                    <a16:creationId xmlns:a16="http://schemas.microsoft.com/office/drawing/2014/main" id="{CABE2A6D-5516-4B43-8CD0-9AB794D7E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960" cy="10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5368" name="Group 15">
              <a:extLst>
                <a:ext uri="{FF2B5EF4-FFF2-40B4-BE49-F238E27FC236}">
                  <a16:creationId xmlns:a16="http://schemas.microsoft.com/office/drawing/2014/main" id="{96463994-6196-423C-85D0-97C2EC89E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248"/>
              <a:ext cx="1488" cy="288"/>
              <a:chOff x="3648" y="1248"/>
              <a:chExt cx="1488" cy="288"/>
            </a:xfrm>
          </p:grpSpPr>
          <p:sp>
            <p:nvSpPr>
              <p:cNvPr id="15378" name="Text Box 16">
                <a:extLst>
                  <a:ext uri="{FF2B5EF4-FFF2-40B4-BE49-F238E27FC236}">
                    <a16:creationId xmlns:a16="http://schemas.microsoft.com/office/drawing/2014/main" id="{7F9D7F18-73CB-499A-B94E-37E0E6FDF9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2" y="1248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9" name="Line 17">
                <a:extLst>
                  <a:ext uri="{FF2B5EF4-FFF2-40B4-BE49-F238E27FC236}">
                    <a16:creationId xmlns:a16="http://schemas.microsoft.com/office/drawing/2014/main" id="{EE9F4860-D38A-4302-BCE1-0E1B360BC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8" y="13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Line 18">
                <a:extLst>
                  <a:ext uri="{FF2B5EF4-FFF2-40B4-BE49-F238E27FC236}">
                    <a16:creationId xmlns:a16="http://schemas.microsoft.com/office/drawing/2014/main" id="{37EEC966-6B12-495F-8017-6BCBB6A70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3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369" name="Group 19">
              <a:extLst>
                <a:ext uri="{FF2B5EF4-FFF2-40B4-BE49-F238E27FC236}">
                  <a16:creationId xmlns:a16="http://schemas.microsoft.com/office/drawing/2014/main" id="{7895AB5D-5E29-46BD-8EB8-0B95A208F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488"/>
              <a:ext cx="480" cy="288"/>
              <a:chOff x="3648" y="1488"/>
              <a:chExt cx="480" cy="288"/>
            </a:xfrm>
          </p:grpSpPr>
          <p:sp>
            <p:nvSpPr>
              <p:cNvPr id="15375" name="Text Box 20">
                <a:extLst>
                  <a:ext uri="{FF2B5EF4-FFF2-40B4-BE49-F238E27FC236}">
                    <a16:creationId xmlns:a16="http://schemas.microsoft.com/office/drawing/2014/main" id="{27953DB2-6523-4169-81CF-37124AA38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4" y="1488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6" name="Line 21">
                <a:extLst>
                  <a:ext uri="{FF2B5EF4-FFF2-40B4-BE49-F238E27FC236}">
                    <a16:creationId xmlns:a16="http://schemas.microsoft.com/office/drawing/2014/main" id="{3A7A1110-72D8-470A-B35C-FDD572C6A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8" y="16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Line 22">
                <a:extLst>
                  <a:ext uri="{FF2B5EF4-FFF2-40B4-BE49-F238E27FC236}">
                    <a16:creationId xmlns:a16="http://schemas.microsoft.com/office/drawing/2014/main" id="{29150F3C-5EEC-4B89-9C6B-8BEDD8A90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6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370" name="Group 23">
              <a:extLst>
                <a:ext uri="{FF2B5EF4-FFF2-40B4-BE49-F238E27FC236}">
                  <a16:creationId xmlns:a16="http://schemas.microsoft.com/office/drawing/2014/main" id="{F45580FF-4864-4D0A-AFB9-24CFD7048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76"/>
              <a:ext cx="1056" cy="288"/>
              <a:chOff x="3840" y="1776"/>
              <a:chExt cx="1056" cy="288"/>
            </a:xfrm>
          </p:grpSpPr>
          <p:sp>
            <p:nvSpPr>
              <p:cNvPr id="15371" name="Text Box 24">
                <a:extLst>
                  <a:ext uri="{FF2B5EF4-FFF2-40B4-BE49-F238E27FC236}">
                    <a16:creationId xmlns:a16="http://schemas.microsoft.com/office/drawing/2014/main" id="{F4A0A9E1-FAA6-4CDB-BE53-BC58B849F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4" y="1776"/>
                <a:ext cx="79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</a:t>
                </a:r>
                <a:r>
                  <a:rPr lang="en-GB" altLang="en-US">
                    <a:latin typeface="Times New Roman" panose="02020603050405020304" pitchFamily="18" charset="0"/>
                  </a:rPr>
                  <a:t>-N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</a:t>
                </a:r>
                <a:r>
                  <a:rPr lang="en-GB" altLang="en-US">
                    <a:latin typeface="Times New Roman" panose="02020603050405020304" pitchFamily="18" charset="0"/>
                  </a:rPr>
                  <a:t>+1</a:t>
                </a:r>
              </a:p>
            </p:txBody>
          </p:sp>
          <p:grpSp>
            <p:nvGrpSpPr>
              <p:cNvPr id="15372" name="Group 25">
                <a:extLst>
                  <a:ext uri="{FF2B5EF4-FFF2-40B4-BE49-F238E27FC236}">
                    <a16:creationId xmlns:a16="http://schemas.microsoft.com/office/drawing/2014/main" id="{3FBE1365-4059-4F84-86F7-50A470203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920"/>
                <a:ext cx="1056" cy="0"/>
                <a:chOff x="3840" y="1824"/>
                <a:chExt cx="1056" cy="0"/>
              </a:xfrm>
            </p:grpSpPr>
            <p:sp>
              <p:nvSpPr>
                <p:cNvPr id="15373" name="Line 26">
                  <a:extLst>
                    <a:ext uri="{FF2B5EF4-FFF2-40B4-BE49-F238E27FC236}">
                      <a16:creationId xmlns:a16="http://schemas.microsoft.com/office/drawing/2014/main" id="{C13955D8-9B99-4762-BC2F-9BE64D285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40" y="1824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4" name="Line 27">
                  <a:extLst>
                    <a:ext uri="{FF2B5EF4-FFF2-40B4-BE49-F238E27FC236}">
                      <a16:creationId xmlns:a16="http://schemas.microsoft.com/office/drawing/2014/main" id="{BF20B83B-3526-4ACB-8F0E-9ED1E3B04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824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5365" name="Text Box 28">
            <a:extLst>
              <a:ext uri="{FF2B5EF4-FFF2-40B4-BE49-F238E27FC236}">
                <a16:creationId xmlns:a16="http://schemas.microsoft.com/office/drawing/2014/main" id="{EC409F6D-4638-4083-BF36-BDE09F88A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276601"/>
            <a:ext cx="25587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dirty="0">
                <a:latin typeface="Times New Roman" panose="02020603050405020304" pitchFamily="18" charset="0"/>
              </a:rPr>
              <a:t>Typical Mask sizes</a:t>
            </a:r>
          </a:p>
          <a:p>
            <a:r>
              <a:rPr lang="en-GB" altLang="en-US" dirty="0">
                <a:latin typeface="Times New Roman" panose="02020603050405020304" pitchFamily="18" charset="0"/>
              </a:rPr>
              <a:t>= 3</a:t>
            </a:r>
            <a:r>
              <a:rPr lang="en-GB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3, 5 5, 77,</a:t>
            </a:r>
          </a:p>
          <a:p>
            <a:r>
              <a:rPr lang="en-GB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9 9, 1111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4D0C75BD-B38E-4F53-9D2D-D93C2E2B9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2659" y="0"/>
            <a:ext cx="9565341" cy="1143000"/>
          </a:xfrm>
          <a:noFill/>
        </p:spPr>
        <p:txBody>
          <a:bodyPr spcFirstLastPara="1" wrap="square" lIns="92075" tIns="46038" rIns="92075" bIns="46038" anchor="b" anchorCtr="0">
            <a:no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Convolution: Mathematical Notation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B1B7E469-F1A7-45D0-90B1-362AB917E06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043364" y="3913188"/>
          <a:ext cx="3800475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660400" progId="Equation.3">
                  <p:embed/>
                </p:oleObj>
              </mc:Choice>
              <mc:Fallback>
                <p:oleObj name="Equation" r:id="rId2" imgW="1866900" imgH="660400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B1B7E469-F1A7-45D0-90B1-362AB917E0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4" y="3913188"/>
                        <a:ext cx="3800475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1700" name="Group 4">
            <a:extLst>
              <a:ext uri="{FF2B5EF4-FFF2-40B4-BE49-F238E27FC236}">
                <a16:creationId xmlns:a16="http://schemas.microsoft.com/office/drawing/2014/main" id="{4E87CCCF-6CB2-49D4-ACB8-2EBE989B8BDA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2362200"/>
            <a:ext cx="1109663" cy="762000"/>
            <a:chOff x="2880" y="1680"/>
            <a:chExt cx="699" cy="480"/>
          </a:xfrm>
        </p:grpSpPr>
        <p:sp>
          <p:nvSpPr>
            <p:cNvPr id="13330" name="Rectangle 5">
              <a:extLst>
                <a:ext uri="{FF2B5EF4-FFF2-40B4-BE49-F238E27FC236}">
                  <a16:creationId xmlns:a16="http://schemas.microsoft.com/office/drawing/2014/main" id="{6BF8109C-D0D8-4EC8-9A0E-6EFEDA68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31" name="Text Box 6">
              <a:extLst>
                <a:ext uri="{FF2B5EF4-FFF2-40B4-BE49-F238E27FC236}">
                  <a16:creationId xmlns:a16="http://schemas.microsoft.com/office/drawing/2014/main" id="{2A5AC070-30FF-404D-8BB9-9966D4F04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3317" name="Text Box 7">
            <a:extLst>
              <a:ext uri="{FF2B5EF4-FFF2-40B4-BE49-F238E27FC236}">
                <a16:creationId xmlns:a16="http://schemas.microsoft.com/office/drawing/2014/main" id="{FFB1DAD4-BD3E-4F30-8FF0-5349D544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41704" name="Text Box 8">
            <a:extLst>
              <a:ext uri="{FF2B5EF4-FFF2-40B4-BE49-F238E27FC236}">
                <a16:creationId xmlns:a16="http://schemas.microsoft.com/office/drawing/2014/main" id="{C9B0D58A-507D-4ED4-A01B-DE1D1281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23733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05" name="Group 9">
            <a:extLst>
              <a:ext uri="{FF2B5EF4-FFF2-40B4-BE49-F238E27FC236}">
                <a16:creationId xmlns:a16="http://schemas.microsoft.com/office/drawing/2014/main" id="{B6C38DDF-D720-4210-A36D-791FEECD1D23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362200"/>
            <a:ext cx="1090613" cy="762000"/>
            <a:chOff x="3552" y="1680"/>
            <a:chExt cx="687" cy="480"/>
          </a:xfrm>
        </p:grpSpPr>
        <p:sp>
          <p:nvSpPr>
            <p:cNvPr id="13328" name="Rectangle 10">
              <a:extLst>
                <a:ext uri="{FF2B5EF4-FFF2-40B4-BE49-F238E27FC236}">
                  <a16:creationId xmlns:a16="http://schemas.microsoft.com/office/drawing/2014/main" id="{2B4CF5EE-AF2A-419A-B8D7-930B4CA3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9" name="Text Box 11">
              <a:extLst>
                <a:ext uri="{FF2B5EF4-FFF2-40B4-BE49-F238E27FC236}">
                  <a16:creationId xmlns:a16="http://schemas.microsoft.com/office/drawing/2014/main" id="{0767645B-7EDB-4FA8-B163-ACA974DAD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41708" name="Text Box 12">
            <a:extLst>
              <a:ext uri="{FF2B5EF4-FFF2-40B4-BE49-F238E27FC236}">
                <a16:creationId xmlns:a16="http://schemas.microsoft.com/office/drawing/2014/main" id="{1214B906-9C32-49CA-8FD5-AA4268BB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3622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09" name="Group 13">
            <a:extLst>
              <a:ext uri="{FF2B5EF4-FFF2-40B4-BE49-F238E27FC236}">
                <a16:creationId xmlns:a16="http://schemas.microsoft.com/office/drawing/2014/main" id="{A6BC968E-5B85-49CE-A33B-3202C2C3BF5A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2362200"/>
            <a:ext cx="1109663" cy="762000"/>
            <a:chOff x="2880" y="2160"/>
            <a:chExt cx="699" cy="480"/>
          </a:xfrm>
        </p:grpSpPr>
        <p:sp>
          <p:nvSpPr>
            <p:cNvPr id="13326" name="Rectangle 14">
              <a:extLst>
                <a:ext uri="{FF2B5EF4-FFF2-40B4-BE49-F238E27FC236}">
                  <a16:creationId xmlns:a16="http://schemas.microsoft.com/office/drawing/2014/main" id="{D89BE4B4-7940-44DF-ABF9-13D34E5C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7" name="Text Box 15">
              <a:extLst>
                <a:ext uri="{FF2B5EF4-FFF2-40B4-BE49-F238E27FC236}">
                  <a16:creationId xmlns:a16="http://schemas.microsoft.com/office/drawing/2014/main" id="{EAA332BC-8F94-4106-BA5F-42ED7D3B6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41712" name="Text Box 16">
            <a:extLst>
              <a:ext uri="{FF2B5EF4-FFF2-40B4-BE49-F238E27FC236}">
                <a16:creationId xmlns:a16="http://schemas.microsoft.com/office/drawing/2014/main" id="{4C8DAA48-8FA4-4C44-A73D-2FBE8089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3622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13" name="Group 17">
            <a:extLst>
              <a:ext uri="{FF2B5EF4-FFF2-40B4-BE49-F238E27FC236}">
                <a16:creationId xmlns:a16="http://schemas.microsoft.com/office/drawing/2014/main" id="{A03D9C2E-ED77-481C-BDA5-EAC6699844EE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2362200"/>
            <a:ext cx="1090612" cy="762000"/>
            <a:chOff x="3552" y="2160"/>
            <a:chExt cx="687" cy="480"/>
          </a:xfrm>
        </p:grpSpPr>
        <p:sp>
          <p:nvSpPr>
            <p:cNvPr id="13324" name="Rectangle 18">
              <a:extLst>
                <a:ext uri="{FF2B5EF4-FFF2-40B4-BE49-F238E27FC236}">
                  <a16:creationId xmlns:a16="http://schemas.microsoft.com/office/drawing/2014/main" id="{152B8D61-E837-44BD-A44F-0AB612990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5" name="Text Box 19">
              <a:extLst>
                <a:ext uri="{FF2B5EF4-FFF2-40B4-BE49-F238E27FC236}">
                  <a16:creationId xmlns:a16="http://schemas.microsoft.com/office/drawing/2014/main" id="{5F3FCC69-39F3-4D4D-892D-B473F889E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329C490-73CE-4F5E-9840-A182E2F85A38}" type="slidenum">
              <a:rPr lang="tr-TR"/>
              <a:pPr/>
              <a:t>2</a:t>
            </a:fld>
            <a:endParaRPr lang="tr-TR"/>
          </a:p>
        </p:txBody>
      </p:sp>
      <p:pic>
        <p:nvPicPr>
          <p:cNvPr id="408585" name="Picture 9" descr="Mlp-xor_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6849" y="711994"/>
            <a:ext cx="5832475" cy="5434012"/>
          </a:xfrm>
          <a:prstGeom prst="rect">
            <a:avLst/>
          </a:prstGeom>
          <a:noFill/>
        </p:spPr>
      </p:pic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1132676" y="124359"/>
            <a:ext cx="1043179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+mj-lt"/>
              </a:rPr>
              <a:t>Hidden layers give us better representations (better = more linearized)</a:t>
            </a:r>
          </a:p>
          <a:p>
            <a:r>
              <a:rPr lang="en-US" sz="2400" i="1" dirty="0">
                <a:solidFill>
                  <a:schemeClr val="tx2"/>
                </a:solidFill>
                <a:latin typeface="+mj-lt"/>
              </a:rPr>
              <a:t>y =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XOR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= </a:t>
            </a:r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en-US" sz="2400" baseline="-25000" dirty="0">
                <a:solidFill>
                  <a:schemeClr val="tx2"/>
                </a:solidFill>
              </a:rPr>
              <a:t>1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OR </a:t>
            </a:r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en-US" sz="2400" baseline="-25000" dirty="0">
                <a:solidFill>
                  <a:schemeClr val="tx2"/>
                </a:solidFill>
              </a:rPr>
              <a:t>1 </a:t>
            </a:r>
            <a:r>
              <a:rPr lang="en-US" sz="2400" dirty="0">
                <a:solidFill>
                  <a:schemeClr val="tx2"/>
                </a:solidFill>
              </a:rPr>
              <a:t>= 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1</a:t>
            </a:r>
            <a:r>
              <a:rPr lang="tr-TR" sz="2400" dirty="0">
                <a:solidFill>
                  <a:schemeClr val="tx2"/>
                </a:solidFill>
              </a:rPr>
              <a:t> AND ~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r>
              <a:rPr lang="en-US" sz="2400" baseline="-250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= </a:t>
            </a:r>
            <a:r>
              <a:rPr lang="tr-TR" sz="2400" dirty="0">
                <a:solidFill>
                  <a:schemeClr val="tx2"/>
                </a:solidFill>
              </a:rPr>
              <a:t>~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1</a:t>
            </a:r>
            <a:r>
              <a:rPr lang="tr-TR" sz="2400" dirty="0">
                <a:solidFill>
                  <a:schemeClr val="tx2"/>
                </a:solidFill>
              </a:rPr>
              <a:t> AND 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  <a:p>
            <a:endParaRPr lang="tr-T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FDD7A-D79A-4417-99BC-F99ABE096242}"/>
              </a:ext>
            </a:extLst>
          </p:cNvPr>
          <p:cNvSpPr/>
          <p:nvPr/>
        </p:nvSpPr>
        <p:spPr>
          <a:xfrm>
            <a:off x="5762066" y="6248399"/>
            <a:ext cx="4807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+mj-lt"/>
              </a:rPr>
              <a:t>From the MLP lecture of </a:t>
            </a:r>
            <a:r>
              <a:rPr lang="en-US" i="1" dirty="0" err="1">
                <a:solidFill>
                  <a:schemeClr val="tx2"/>
                </a:solidFill>
                <a:latin typeface="+mj-lt"/>
              </a:rPr>
              <a:t>Ethem</a:t>
            </a:r>
            <a:r>
              <a:rPr lang="en-US" i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+mj-lt"/>
              </a:rPr>
              <a:t>Alpaydin</a:t>
            </a:r>
            <a:r>
              <a:rPr lang="en-US" i="1" dirty="0">
                <a:solidFill>
                  <a:schemeClr val="tx2"/>
                </a:solidFill>
                <a:latin typeface="+mj-lt"/>
              </a:rPr>
              <a:t>, MIT Press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cow512">
            <a:extLst>
              <a:ext uri="{FF2B5EF4-FFF2-40B4-BE49-F238E27FC236}">
                <a16:creationId xmlns:a16="http://schemas.microsoft.com/office/drawing/2014/main" id="{8BF675C7-B61F-4BA3-8FC7-DB93FC40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1027">
            <a:extLst>
              <a:ext uri="{FF2B5EF4-FFF2-40B4-BE49-F238E27FC236}">
                <a16:creationId xmlns:a16="http://schemas.microsoft.com/office/drawing/2014/main" id="{E86C4E9D-9EA6-4A80-B7C6-2EEAE5B6E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971800"/>
            <a:ext cx="463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400">
                <a:latin typeface="Times New Roman" panose="02020603050405020304" pitchFamily="18" charset="0"/>
              </a:rPr>
              <a:t>*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6388" name="Picture 1028">
            <a:extLst>
              <a:ext uri="{FF2B5EF4-FFF2-40B4-BE49-F238E27FC236}">
                <a16:creationId xmlns:a16="http://schemas.microsoft.com/office/drawing/2014/main" id="{A3C3F998-ADBE-48EC-B732-57ACA952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89" name="Group 1029">
            <a:extLst>
              <a:ext uri="{FF2B5EF4-FFF2-40B4-BE49-F238E27FC236}">
                <a16:creationId xmlns:a16="http://schemas.microsoft.com/office/drawing/2014/main" id="{670187E2-9409-4AA9-978C-27A11F4899B1}"/>
              </a:ext>
            </a:extLst>
          </p:cNvPr>
          <p:cNvGrpSpPr>
            <a:grpSpLocks/>
          </p:cNvGrpSpPr>
          <p:nvPr/>
        </p:nvGrpSpPr>
        <p:grpSpPr bwMode="auto">
          <a:xfrm>
            <a:off x="4953003" y="2438403"/>
            <a:ext cx="1987551" cy="1703389"/>
            <a:chOff x="2031" y="2963"/>
            <a:chExt cx="1252" cy="1073"/>
          </a:xfrm>
        </p:grpSpPr>
        <p:grpSp>
          <p:nvGrpSpPr>
            <p:cNvPr id="16392" name="Group 1030">
              <a:extLst>
                <a:ext uri="{FF2B5EF4-FFF2-40B4-BE49-F238E27FC236}">
                  <a16:creationId xmlns:a16="http://schemas.microsoft.com/office/drawing/2014/main" id="{AA39972D-4EBD-4A2B-B131-ACE98E09A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3" y="3293"/>
              <a:ext cx="1249" cy="411"/>
              <a:chOff x="2033" y="3293"/>
              <a:chExt cx="1249" cy="411"/>
            </a:xfrm>
          </p:grpSpPr>
          <p:grpSp>
            <p:nvGrpSpPr>
              <p:cNvPr id="16443" name="Group 1031">
                <a:extLst>
                  <a:ext uri="{FF2B5EF4-FFF2-40B4-BE49-F238E27FC236}">
                    <a16:creationId xmlns:a16="http://schemas.microsoft.com/office/drawing/2014/main" id="{63F18351-E4DF-440A-8DEA-8D4EF1423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60" name="Text Box 1032">
                  <a:extLst>
                    <a:ext uri="{FF2B5EF4-FFF2-40B4-BE49-F238E27FC236}">
                      <a16:creationId xmlns:a16="http://schemas.microsoft.com/office/drawing/2014/main" id="{328C8065-5974-4B79-8F06-E751AD5EDB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61" name="Group 1033">
                  <a:extLst>
                    <a:ext uri="{FF2B5EF4-FFF2-40B4-BE49-F238E27FC236}">
                      <a16:creationId xmlns:a16="http://schemas.microsoft.com/office/drawing/2014/main" id="{CC61AB8A-B3B9-42E1-86C4-CDF1154ECF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62" name="Rectangle 1034">
                    <a:extLst>
                      <a:ext uri="{FF2B5EF4-FFF2-40B4-BE49-F238E27FC236}">
                        <a16:creationId xmlns:a16="http://schemas.microsoft.com/office/drawing/2014/main" id="{CDE503F9-1BB1-47F1-B3BF-B8F7C23981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63" name="Line 1035">
                    <a:extLst>
                      <a:ext uri="{FF2B5EF4-FFF2-40B4-BE49-F238E27FC236}">
                        <a16:creationId xmlns:a16="http://schemas.microsoft.com/office/drawing/2014/main" id="{573F30A2-C025-46CD-929E-D00D6B09A0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4" name="Line 1036">
                    <a:extLst>
                      <a:ext uri="{FF2B5EF4-FFF2-40B4-BE49-F238E27FC236}">
                        <a16:creationId xmlns:a16="http://schemas.microsoft.com/office/drawing/2014/main" id="{10E4813E-7513-4447-B8F5-4DDC167CE2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5" name="Line 1037">
                    <a:extLst>
                      <a:ext uri="{FF2B5EF4-FFF2-40B4-BE49-F238E27FC236}">
                        <a16:creationId xmlns:a16="http://schemas.microsoft.com/office/drawing/2014/main" id="{5A2AC6D8-7974-4736-911C-796AF70930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6" name="Line 1038">
                    <a:extLst>
                      <a:ext uri="{FF2B5EF4-FFF2-40B4-BE49-F238E27FC236}">
                        <a16:creationId xmlns:a16="http://schemas.microsoft.com/office/drawing/2014/main" id="{77AFB6C6-8D0C-40AB-B8C5-C120884F2D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44" name="Group 1039">
                <a:extLst>
                  <a:ext uri="{FF2B5EF4-FFF2-40B4-BE49-F238E27FC236}">
                    <a16:creationId xmlns:a16="http://schemas.microsoft.com/office/drawing/2014/main" id="{4EC21B0F-9F30-449F-B466-F715FBA614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53" name="Text Box 1040">
                  <a:extLst>
                    <a:ext uri="{FF2B5EF4-FFF2-40B4-BE49-F238E27FC236}">
                      <a16:creationId xmlns:a16="http://schemas.microsoft.com/office/drawing/2014/main" id="{CEC9B211-83AD-40FC-A55E-CCCD987386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54" name="Group 1041">
                  <a:extLst>
                    <a:ext uri="{FF2B5EF4-FFF2-40B4-BE49-F238E27FC236}">
                      <a16:creationId xmlns:a16="http://schemas.microsoft.com/office/drawing/2014/main" id="{919A49C0-C5B7-4423-BBD5-255DAC7F7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55" name="Rectangle 1042">
                    <a:extLst>
                      <a:ext uri="{FF2B5EF4-FFF2-40B4-BE49-F238E27FC236}">
                        <a16:creationId xmlns:a16="http://schemas.microsoft.com/office/drawing/2014/main" id="{3326BA39-8771-4EC9-BC50-CDE3E5E16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56" name="Line 1043">
                    <a:extLst>
                      <a:ext uri="{FF2B5EF4-FFF2-40B4-BE49-F238E27FC236}">
                        <a16:creationId xmlns:a16="http://schemas.microsoft.com/office/drawing/2014/main" id="{3B3758D6-93DE-4317-B6D7-505CB51068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7" name="Line 1044">
                    <a:extLst>
                      <a:ext uri="{FF2B5EF4-FFF2-40B4-BE49-F238E27FC236}">
                        <a16:creationId xmlns:a16="http://schemas.microsoft.com/office/drawing/2014/main" id="{7E010919-DC62-4D9D-8B15-DCED0C97A5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8" name="Line 1045">
                    <a:extLst>
                      <a:ext uri="{FF2B5EF4-FFF2-40B4-BE49-F238E27FC236}">
                        <a16:creationId xmlns:a16="http://schemas.microsoft.com/office/drawing/2014/main" id="{4263824E-02F5-4D41-B169-08DFDD12F5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9" name="Line 1046">
                    <a:extLst>
                      <a:ext uri="{FF2B5EF4-FFF2-40B4-BE49-F238E27FC236}">
                        <a16:creationId xmlns:a16="http://schemas.microsoft.com/office/drawing/2014/main" id="{6C263DB7-5D5E-438D-84A5-0693CF9115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45" name="Group 1047">
                <a:extLst>
                  <a:ext uri="{FF2B5EF4-FFF2-40B4-BE49-F238E27FC236}">
                    <a16:creationId xmlns:a16="http://schemas.microsoft.com/office/drawing/2014/main" id="{1E600E94-EEA6-4090-B351-726BBC599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446" name="Text Box 1048">
                  <a:extLst>
                    <a:ext uri="{FF2B5EF4-FFF2-40B4-BE49-F238E27FC236}">
                      <a16:creationId xmlns:a16="http://schemas.microsoft.com/office/drawing/2014/main" id="{52153FE7-FE7E-4495-BD2E-61C0710E0E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47" name="Group 1049">
                  <a:extLst>
                    <a:ext uri="{FF2B5EF4-FFF2-40B4-BE49-F238E27FC236}">
                      <a16:creationId xmlns:a16="http://schemas.microsoft.com/office/drawing/2014/main" id="{AAA1DD8F-255D-41F3-B832-87609130EB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48" name="Rectangle 1050">
                    <a:extLst>
                      <a:ext uri="{FF2B5EF4-FFF2-40B4-BE49-F238E27FC236}">
                        <a16:creationId xmlns:a16="http://schemas.microsoft.com/office/drawing/2014/main" id="{3F919BB2-5B5D-475C-A2B9-EBDAA5AA53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49" name="Line 1051">
                    <a:extLst>
                      <a:ext uri="{FF2B5EF4-FFF2-40B4-BE49-F238E27FC236}">
                        <a16:creationId xmlns:a16="http://schemas.microsoft.com/office/drawing/2014/main" id="{09FAF1BE-DD9C-40B6-8FA0-A5D52523DB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0" name="Line 1052">
                    <a:extLst>
                      <a:ext uri="{FF2B5EF4-FFF2-40B4-BE49-F238E27FC236}">
                        <a16:creationId xmlns:a16="http://schemas.microsoft.com/office/drawing/2014/main" id="{9D522D20-FD5D-4F5E-9525-7560F603E6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1" name="Line 1053">
                    <a:extLst>
                      <a:ext uri="{FF2B5EF4-FFF2-40B4-BE49-F238E27FC236}">
                        <a16:creationId xmlns:a16="http://schemas.microsoft.com/office/drawing/2014/main" id="{9805BC2C-7F0B-4E87-9DF0-F34D3232E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2" name="Line 1054">
                    <a:extLst>
                      <a:ext uri="{FF2B5EF4-FFF2-40B4-BE49-F238E27FC236}">
                        <a16:creationId xmlns:a16="http://schemas.microsoft.com/office/drawing/2014/main" id="{15B82C8E-BEAB-43D0-8B68-2C51D14434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6393" name="Group 1055">
              <a:extLst>
                <a:ext uri="{FF2B5EF4-FFF2-40B4-BE49-F238E27FC236}">
                  <a16:creationId xmlns:a16="http://schemas.microsoft.com/office/drawing/2014/main" id="{77879986-E936-4A64-85DB-866F63991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" y="2963"/>
              <a:ext cx="1249" cy="411"/>
              <a:chOff x="2033" y="3293"/>
              <a:chExt cx="1249" cy="411"/>
            </a:xfrm>
          </p:grpSpPr>
          <p:grpSp>
            <p:nvGrpSpPr>
              <p:cNvPr id="16419" name="Group 1056">
                <a:extLst>
                  <a:ext uri="{FF2B5EF4-FFF2-40B4-BE49-F238E27FC236}">
                    <a16:creationId xmlns:a16="http://schemas.microsoft.com/office/drawing/2014/main" id="{EA45B003-BAED-442B-AF32-41C8AC6BD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36" name="Text Box 1057">
                  <a:extLst>
                    <a:ext uri="{FF2B5EF4-FFF2-40B4-BE49-F238E27FC236}">
                      <a16:creationId xmlns:a16="http://schemas.microsoft.com/office/drawing/2014/main" id="{5AD7BD96-AE67-4D5E-952B-1641BC094B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37" name="Group 1058">
                  <a:extLst>
                    <a:ext uri="{FF2B5EF4-FFF2-40B4-BE49-F238E27FC236}">
                      <a16:creationId xmlns:a16="http://schemas.microsoft.com/office/drawing/2014/main" id="{5EC996A2-7853-4CBD-9566-5EE02D4799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38" name="Rectangle 1059">
                    <a:extLst>
                      <a:ext uri="{FF2B5EF4-FFF2-40B4-BE49-F238E27FC236}">
                        <a16:creationId xmlns:a16="http://schemas.microsoft.com/office/drawing/2014/main" id="{9B0C6FA5-8465-413A-B97C-AD1D5EF7AD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39" name="Line 1060">
                    <a:extLst>
                      <a:ext uri="{FF2B5EF4-FFF2-40B4-BE49-F238E27FC236}">
                        <a16:creationId xmlns:a16="http://schemas.microsoft.com/office/drawing/2014/main" id="{1758B383-7DF7-4B3C-ADAF-BF9F903378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0" name="Line 1061">
                    <a:extLst>
                      <a:ext uri="{FF2B5EF4-FFF2-40B4-BE49-F238E27FC236}">
                        <a16:creationId xmlns:a16="http://schemas.microsoft.com/office/drawing/2014/main" id="{D7222B35-489E-47EB-81A7-E759E59701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1" name="Line 1062">
                    <a:extLst>
                      <a:ext uri="{FF2B5EF4-FFF2-40B4-BE49-F238E27FC236}">
                        <a16:creationId xmlns:a16="http://schemas.microsoft.com/office/drawing/2014/main" id="{86FEB881-B33F-40A4-8318-8A7CA505C7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2" name="Line 1063">
                    <a:extLst>
                      <a:ext uri="{FF2B5EF4-FFF2-40B4-BE49-F238E27FC236}">
                        <a16:creationId xmlns:a16="http://schemas.microsoft.com/office/drawing/2014/main" id="{C44A1EEE-B71D-4E9E-BD8A-9E2F5355EB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20" name="Group 1064">
                <a:extLst>
                  <a:ext uri="{FF2B5EF4-FFF2-40B4-BE49-F238E27FC236}">
                    <a16:creationId xmlns:a16="http://schemas.microsoft.com/office/drawing/2014/main" id="{D41AA283-79F0-4ECE-A382-FD05E65D7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29" name="Text Box 1065">
                  <a:extLst>
                    <a:ext uri="{FF2B5EF4-FFF2-40B4-BE49-F238E27FC236}">
                      <a16:creationId xmlns:a16="http://schemas.microsoft.com/office/drawing/2014/main" id="{FBEBC2D5-644D-4E78-9CA0-950793A07B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30" name="Group 1066">
                  <a:extLst>
                    <a:ext uri="{FF2B5EF4-FFF2-40B4-BE49-F238E27FC236}">
                      <a16:creationId xmlns:a16="http://schemas.microsoft.com/office/drawing/2014/main" id="{97DC8E00-DD37-4380-97D9-F081ABB09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31" name="Rectangle 1067">
                    <a:extLst>
                      <a:ext uri="{FF2B5EF4-FFF2-40B4-BE49-F238E27FC236}">
                        <a16:creationId xmlns:a16="http://schemas.microsoft.com/office/drawing/2014/main" id="{05065101-2CDE-4F75-AD7F-85BBFBE1B4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32" name="Line 1068">
                    <a:extLst>
                      <a:ext uri="{FF2B5EF4-FFF2-40B4-BE49-F238E27FC236}">
                        <a16:creationId xmlns:a16="http://schemas.microsoft.com/office/drawing/2014/main" id="{FA73A8C8-635E-4AD1-806A-0A5926BB85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3" name="Line 1069">
                    <a:extLst>
                      <a:ext uri="{FF2B5EF4-FFF2-40B4-BE49-F238E27FC236}">
                        <a16:creationId xmlns:a16="http://schemas.microsoft.com/office/drawing/2014/main" id="{55F20CB6-55DC-4BD9-B37E-A6E402763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4" name="Line 1070">
                    <a:extLst>
                      <a:ext uri="{FF2B5EF4-FFF2-40B4-BE49-F238E27FC236}">
                        <a16:creationId xmlns:a16="http://schemas.microsoft.com/office/drawing/2014/main" id="{A6AB9B38-F42C-4844-AED5-A699942C2B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5" name="Line 1071">
                    <a:extLst>
                      <a:ext uri="{FF2B5EF4-FFF2-40B4-BE49-F238E27FC236}">
                        <a16:creationId xmlns:a16="http://schemas.microsoft.com/office/drawing/2014/main" id="{5C7E4429-2DD4-47A3-86EB-61DB6A4B48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21" name="Group 1072">
                <a:extLst>
                  <a:ext uri="{FF2B5EF4-FFF2-40B4-BE49-F238E27FC236}">
                    <a16:creationId xmlns:a16="http://schemas.microsoft.com/office/drawing/2014/main" id="{89F8CD18-9CF4-4165-B1A7-DB3D993DF5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422" name="Text Box 1073">
                  <a:extLst>
                    <a:ext uri="{FF2B5EF4-FFF2-40B4-BE49-F238E27FC236}">
                      <a16:creationId xmlns:a16="http://schemas.microsoft.com/office/drawing/2014/main" id="{C93B2DAF-537B-4527-9D6B-BAAA2FF88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23" name="Group 1074">
                  <a:extLst>
                    <a:ext uri="{FF2B5EF4-FFF2-40B4-BE49-F238E27FC236}">
                      <a16:creationId xmlns:a16="http://schemas.microsoft.com/office/drawing/2014/main" id="{B6236227-3E06-4A15-8DB5-C03E546C1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24" name="Rectangle 1075">
                    <a:extLst>
                      <a:ext uri="{FF2B5EF4-FFF2-40B4-BE49-F238E27FC236}">
                        <a16:creationId xmlns:a16="http://schemas.microsoft.com/office/drawing/2014/main" id="{C6F604E0-0F1F-46B0-85A1-C4007DD893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25" name="Line 1076">
                    <a:extLst>
                      <a:ext uri="{FF2B5EF4-FFF2-40B4-BE49-F238E27FC236}">
                        <a16:creationId xmlns:a16="http://schemas.microsoft.com/office/drawing/2014/main" id="{751A3EAE-BEB4-4AE3-8EFD-2578A982A1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6" name="Line 1077">
                    <a:extLst>
                      <a:ext uri="{FF2B5EF4-FFF2-40B4-BE49-F238E27FC236}">
                        <a16:creationId xmlns:a16="http://schemas.microsoft.com/office/drawing/2014/main" id="{5997A433-0F74-4287-B0D0-3ECA6099BB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7" name="Line 1078">
                    <a:extLst>
                      <a:ext uri="{FF2B5EF4-FFF2-40B4-BE49-F238E27FC236}">
                        <a16:creationId xmlns:a16="http://schemas.microsoft.com/office/drawing/2014/main" id="{07A7D17E-2119-44E3-8E18-50882DF0EE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8" name="Line 1079">
                    <a:extLst>
                      <a:ext uri="{FF2B5EF4-FFF2-40B4-BE49-F238E27FC236}">
                        <a16:creationId xmlns:a16="http://schemas.microsoft.com/office/drawing/2014/main" id="{0157B7AE-2A31-42DE-BD10-72633B7206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6394" name="Group 1080">
              <a:extLst>
                <a:ext uri="{FF2B5EF4-FFF2-40B4-BE49-F238E27FC236}">
                  <a16:creationId xmlns:a16="http://schemas.microsoft.com/office/drawing/2014/main" id="{A7ED5AC9-BF6D-4404-88A8-4582DD753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" y="3625"/>
              <a:ext cx="1249" cy="411"/>
              <a:chOff x="2033" y="3293"/>
              <a:chExt cx="1249" cy="411"/>
            </a:xfrm>
          </p:grpSpPr>
          <p:grpSp>
            <p:nvGrpSpPr>
              <p:cNvPr id="16395" name="Group 1081">
                <a:extLst>
                  <a:ext uri="{FF2B5EF4-FFF2-40B4-BE49-F238E27FC236}">
                    <a16:creationId xmlns:a16="http://schemas.microsoft.com/office/drawing/2014/main" id="{BC35A2B9-BB2C-4DF0-9739-7402A5188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12" name="Text Box 1082">
                  <a:extLst>
                    <a:ext uri="{FF2B5EF4-FFF2-40B4-BE49-F238E27FC236}">
                      <a16:creationId xmlns:a16="http://schemas.microsoft.com/office/drawing/2014/main" id="{C3FD0E3B-FDC9-471A-8AC4-320A462F8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13" name="Group 1083">
                  <a:extLst>
                    <a:ext uri="{FF2B5EF4-FFF2-40B4-BE49-F238E27FC236}">
                      <a16:creationId xmlns:a16="http://schemas.microsoft.com/office/drawing/2014/main" id="{832EB293-F27E-4C2A-AEE4-6FC2CD53E7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14" name="Rectangle 1084">
                    <a:extLst>
                      <a:ext uri="{FF2B5EF4-FFF2-40B4-BE49-F238E27FC236}">
                        <a16:creationId xmlns:a16="http://schemas.microsoft.com/office/drawing/2014/main" id="{B8D04FA8-B54B-41EE-8A29-E39B793B5F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15" name="Line 1085">
                    <a:extLst>
                      <a:ext uri="{FF2B5EF4-FFF2-40B4-BE49-F238E27FC236}">
                        <a16:creationId xmlns:a16="http://schemas.microsoft.com/office/drawing/2014/main" id="{AE784999-30CA-4B03-9751-A9A87B8996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6" name="Line 1086">
                    <a:extLst>
                      <a:ext uri="{FF2B5EF4-FFF2-40B4-BE49-F238E27FC236}">
                        <a16:creationId xmlns:a16="http://schemas.microsoft.com/office/drawing/2014/main" id="{C7F1B112-8C17-4560-8B50-B079E989A7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7" name="Line 1087">
                    <a:extLst>
                      <a:ext uri="{FF2B5EF4-FFF2-40B4-BE49-F238E27FC236}">
                        <a16:creationId xmlns:a16="http://schemas.microsoft.com/office/drawing/2014/main" id="{FC5D6EF3-9B53-443C-A87F-B445F60E96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8" name="Line 1088">
                    <a:extLst>
                      <a:ext uri="{FF2B5EF4-FFF2-40B4-BE49-F238E27FC236}">
                        <a16:creationId xmlns:a16="http://schemas.microsoft.com/office/drawing/2014/main" id="{6D4E1B9A-9210-44B3-9D4C-BC0AF4735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396" name="Group 1089">
                <a:extLst>
                  <a:ext uri="{FF2B5EF4-FFF2-40B4-BE49-F238E27FC236}">
                    <a16:creationId xmlns:a16="http://schemas.microsoft.com/office/drawing/2014/main" id="{2B65CF3A-F76C-4035-9BF8-2C27B969D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05" name="Text Box 1090">
                  <a:extLst>
                    <a:ext uri="{FF2B5EF4-FFF2-40B4-BE49-F238E27FC236}">
                      <a16:creationId xmlns:a16="http://schemas.microsoft.com/office/drawing/2014/main" id="{01EEBEFE-BB71-402B-B95A-18ACF79E5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06" name="Group 1091">
                  <a:extLst>
                    <a:ext uri="{FF2B5EF4-FFF2-40B4-BE49-F238E27FC236}">
                      <a16:creationId xmlns:a16="http://schemas.microsoft.com/office/drawing/2014/main" id="{809E82B2-1B74-4C5F-AE85-7CF319550A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07" name="Rectangle 1092">
                    <a:extLst>
                      <a:ext uri="{FF2B5EF4-FFF2-40B4-BE49-F238E27FC236}">
                        <a16:creationId xmlns:a16="http://schemas.microsoft.com/office/drawing/2014/main" id="{BD017BBD-3674-462E-B19D-C35BA0E034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08" name="Line 1093">
                    <a:extLst>
                      <a:ext uri="{FF2B5EF4-FFF2-40B4-BE49-F238E27FC236}">
                        <a16:creationId xmlns:a16="http://schemas.microsoft.com/office/drawing/2014/main" id="{F0453730-8169-4C60-B064-F95204C65B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9" name="Line 1094">
                    <a:extLst>
                      <a:ext uri="{FF2B5EF4-FFF2-40B4-BE49-F238E27FC236}">
                        <a16:creationId xmlns:a16="http://schemas.microsoft.com/office/drawing/2014/main" id="{3FBEE2CF-C3DA-47BD-99E0-7835ECD804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0" name="Line 1095">
                    <a:extLst>
                      <a:ext uri="{FF2B5EF4-FFF2-40B4-BE49-F238E27FC236}">
                        <a16:creationId xmlns:a16="http://schemas.microsoft.com/office/drawing/2014/main" id="{977EF70A-E49A-4969-9BE1-69A22E0E9B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1" name="Line 1096">
                    <a:extLst>
                      <a:ext uri="{FF2B5EF4-FFF2-40B4-BE49-F238E27FC236}">
                        <a16:creationId xmlns:a16="http://schemas.microsoft.com/office/drawing/2014/main" id="{F672BD36-2413-4C50-9DEB-63715033EE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397" name="Group 1097">
                <a:extLst>
                  <a:ext uri="{FF2B5EF4-FFF2-40B4-BE49-F238E27FC236}">
                    <a16:creationId xmlns:a16="http://schemas.microsoft.com/office/drawing/2014/main" id="{A5DD32DA-3339-4959-83C5-146947C88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398" name="Text Box 1098">
                  <a:extLst>
                    <a:ext uri="{FF2B5EF4-FFF2-40B4-BE49-F238E27FC236}">
                      <a16:creationId xmlns:a16="http://schemas.microsoft.com/office/drawing/2014/main" id="{9D9093DC-B4E8-467E-B8BF-13D4AE08E4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399" name="Group 1099">
                  <a:extLst>
                    <a:ext uri="{FF2B5EF4-FFF2-40B4-BE49-F238E27FC236}">
                      <a16:creationId xmlns:a16="http://schemas.microsoft.com/office/drawing/2014/main" id="{F3FC49D4-BACD-43DF-8B39-478DD8BB5C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00" name="Rectangle 1100">
                    <a:extLst>
                      <a:ext uri="{FF2B5EF4-FFF2-40B4-BE49-F238E27FC236}">
                        <a16:creationId xmlns:a16="http://schemas.microsoft.com/office/drawing/2014/main" id="{3BFB563E-5750-49EF-A53C-00DB572B4F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01" name="Line 1101">
                    <a:extLst>
                      <a:ext uri="{FF2B5EF4-FFF2-40B4-BE49-F238E27FC236}">
                        <a16:creationId xmlns:a16="http://schemas.microsoft.com/office/drawing/2014/main" id="{15D7CC4B-51DB-4796-A307-0387B7F3C5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2" name="Line 1102">
                    <a:extLst>
                      <a:ext uri="{FF2B5EF4-FFF2-40B4-BE49-F238E27FC236}">
                        <a16:creationId xmlns:a16="http://schemas.microsoft.com/office/drawing/2014/main" id="{CF0D3C82-1EC8-4F0E-8B32-ED1132C9F5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3" name="Line 1103">
                    <a:extLst>
                      <a:ext uri="{FF2B5EF4-FFF2-40B4-BE49-F238E27FC236}">
                        <a16:creationId xmlns:a16="http://schemas.microsoft.com/office/drawing/2014/main" id="{CC4EF878-BE43-4EB8-A0D7-B0F5616292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4" name="Line 1104">
                    <a:extLst>
                      <a:ext uri="{FF2B5EF4-FFF2-40B4-BE49-F238E27FC236}">
                        <a16:creationId xmlns:a16="http://schemas.microsoft.com/office/drawing/2014/main" id="{F626A708-2E0D-4ECF-8658-1DF00AE0CA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6390" name="Text Box 1105">
            <a:extLst>
              <a:ext uri="{FF2B5EF4-FFF2-40B4-BE49-F238E27FC236}">
                <a16:creationId xmlns:a16="http://schemas.microsoft.com/office/drawing/2014/main" id="{26471433-C280-449E-83C2-824E8264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971800"/>
            <a:ext cx="412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6391" name="Text Box 1106">
            <a:extLst>
              <a:ext uri="{FF2B5EF4-FFF2-40B4-BE49-F238E27FC236}">
                <a16:creationId xmlns:a16="http://schemas.microsoft.com/office/drawing/2014/main" id="{F75C89D2-6F3C-46A7-801A-06A8C07FB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We convolve with 9*9 averaging filter</a:t>
            </a:r>
          </a:p>
        </p:txBody>
      </p:sp>
      <p:sp>
        <p:nvSpPr>
          <p:cNvPr id="83" name="Text Box 3">
            <a:extLst>
              <a:ext uri="{FF2B5EF4-FFF2-40B4-BE49-F238E27FC236}">
                <a16:creationId xmlns:a16="http://schemas.microsoft.com/office/drawing/2014/main" id="{92114AB1-EA86-48AB-AF97-CDBBC6F52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Averaging/smoothing</a:t>
            </a:r>
          </a:p>
        </p:txBody>
      </p:sp>
      <p:sp>
        <p:nvSpPr>
          <p:cNvPr id="84" name="Rectangle 9">
            <a:extLst>
              <a:ext uri="{FF2B5EF4-FFF2-40B4-BE49-F238E27FC236}">
                <a16:creationId xmlns:a16="http://schemas.microsoft.com/office/drawing/2014/main" id="{67D32807-A350-421C-B08C-1ED281763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3" y="39827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6EEF53E3-1819-4B86-8459-1839B12AD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8415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3A199974-B100-4DD3-94EE-285FAF85E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>
                <a:latin typeface="Times New Roman" panose="02020603050405020304" pitchFamily="18" charset="0"/>
              </a:rPr>
              <a:t>--</a:t>
            </a:r>
            <a:r>
              <a:rPr lang="en-US" altLang="zh-CN" b="1" i="1">
                <a:latin typeface="Times New Roman" panose="02020603050405020304" pitchFamily="18" charset="0"/>
              </a:rPr>
              <a:t>Edge Detection with Sobel Operator</a:t>
            </a:r>
          </a:p>
        </p:txBody>
      </p:sp>
      <p:pic>
        <p:nvPicPr>
          <p:cNvPr id="31748" name="Picture 4" descr="butfly">
            <a:extLst>
              <a:ext uri="{FF2B5EF4-FFF2-40B4-BE49-F238E27FC236}">
                <a16:creationId xmlns:a16="http://schemas.microsoft.com/office/drawing/2014/main" id="{9D922AE9-EE5C-4F8D-A45E-E3C7471D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4892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0373" name="Picture 5" descr="butfly2">
            <a:extLst>
              <a:ext uri="{FF2B5EF4-FFF2-40B4-BE49-F238E27FC236}">
                <a16:creationId xmlns:a16="http://schemas.microsoft.com/office/drawing/2014/main" id="{D330CF5F-9261-4F3E-AA59-C69C79F4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1371600"/>
            <a:ext cx="24892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7" name="Rectangle 9">
            <a:extLst>
              <a:ext uri="{FF2B5EF4-FFF2-40B4-BE49-F238E27FC236}">
                <a16:creationId xmlns:a16="http://schemas.microsoft.com/office/drawing/2014/main" id="{448A31A8-DF84-47B9-9FF2-9E3663A57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6538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411CE276-DEC5-4F47-BAEC-1C7F0DD6D52C}"/>
              </a:ext>
            </a:extLst>
          </p:cNvPr>
          <p:cNvGrpSpPr>
            <a:grpSpLocks/>
          </p:cNvGrpSpPr>
          <p:nvPr/>
        </p:nvGrpSpPr>
        <p:grpSpPr bwMode="auto">
          <a:xfrm>
            <a:off x="2514601" y="4376738"/>
            <a:ext cx="1552575" cy="1241425"/>
            <a:chOff x="2758" y="1344"/>
            <a:chExt cx="978" cy="782"/>
          </a:xfrm>
        </p:grpSpPr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67114E9-BFE4-43E4-BB52-48C570A71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94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1     2    1</a:t>
              </a: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5B93373C-7B79-4D97-B2C9-B747B760B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D5A5B2DA-8FF5-48E5-8E7F-F55E0752A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F1E0690F-58D3-47DF-84F6-6F0A10A2D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DF9F5F6D-7088-4A23-AE72-03D46E751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787B0930-E1DE-40D5-874E-6C94C8CFD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0">
            <a:extLst>
              <a:ext uri="{FF2B5EF4-FFF2-40B4-BE49-F238E27FC236}">
                <a16:creationId xmlns:a16="http://schemas.microsoft.com/office/drawing/2014/main" id="{03577563-4D71-42F6-8B33-457499C89254}"/>
              </a:ext>
            </a:extLst>
          </p:cNvPr>
          <p:cNvGrpSpPr>
            <a:grpSpLocks/>
          </p:cNvGrpSpPr>
          <p:nvPr/>
        </p:nvGrpSpPr>
        <p:grpSpPr bwMode="auto">
          <a:xfrm>
            <a:off x="5613401" y="4376738"/>
            <a:ext cx="1501775" cy="1241425"/>
            <a:chOff x="3072" y="1344"/>
            <a:chExt cx="946" cy="782"/>
          </a:xfrm>
        </p:grpSpPr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53084E2E-DC92-4D59-9F0B-CBD7D88BC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-1    0    1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-2    0    2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</a:t>
              </a: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9C2B386-3543-4229-977E-C5545FC14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04C813F1-6687-4B10-A00E-53975D3C7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95D91D69-E3F7-4A7D-9601-8F29CA75B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F5BAE443-E706-4AA0-9DA7-5B7978A86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2BF1621-3353-4140-8490-6C2F457B0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7">
            <a:extLst>
              <a:ext uri="{FF2B5EF4-FFF2-40B4-BE49-F238E27FC236}">
                <a16:creationId xmlns:a16="http://schemas.microsoft.com/office/drawing/2014/main" id="{368CFBFE-5D51-4EEC-BCB5-E1C36D9B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7990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</a:rPr>
              <a:t>S</a:t>
            </a:r>
            <a:r>
              <a:rPr lang="en-US" altLang="en-US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</a:rPr>
              <a:t>= </a:t>
            </a: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508F61E3-6078-45A4-884A-13B57242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6466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S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 =</a:t>
            </a: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7B2FE80A-5D2E-4DDB-AB91-202A0BE74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7207" y="5887663"/>
            <a:ext cx="55867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Edge Magnitude =                        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(or use </a:t>
            </a:r>
            <a:r>
              <a:rPr lang="en-US" altLang="en-US" dirty="0" err="1">
                <a:latin typeface="Times New Roman" panose="02020603050405020304" pitchFamily="18" charset="0"/>
              </a:rPr>
              <a:t>ReLU</a:t>
            </a:r>
            <a:r>
              <a:rPr lang="en-US" altLang="en-US" dirty="0">
                <a:latin typeface="Times New Roman" panose="02020603050405020304" pitchFamily="18" charset="0"/>
              </a:rPr>
              <a:t> |</a:t>
            </a:r>
            <a:r>
              <a:rPr lang="en-US" altLang="en-US" i="1" dirty="0">
                <a:latin typeface="Times New Roman" panose="02020603050405020304" pitchFamily="18" charset="0"/>
              </a:rPr>
              <a:t>S</a:t>
            </a:r>
            <a:r>
              <a:rPr lang="en-US" altLang="en-US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</a:rPr>
              <a:t>| + |S</a:t>
            </a:r>
            <a:r>
              <a:rPr lang="en-US" altLang="en-US" baseline="-25000" dirty="0">
                <a:latin typeface="Times New Roman" panose="02020603050405020304" pitchFamily="18" charset="0"/>
              </a:rPr>
              <a:t>2 </a:t>
            </a:r>
            <a:r>
              <a:rPr lang="en-US" altLang="en-US" i="1" dirty="0">
                <a:latin typeface="Times New Roman" panose="02020603050405020304" pitchFamily="18" charset="0"/>
              </a:rPr>
              <a:t>|</a:t>
            </a:r>
            <a:r>
              <a:rPr lang="en-US" altLang="en-US" dirty="0">
                <a:latin typeface="Times New Roman" panose="02020603050405020304" pitchFamily="18" charset="0"/>
              </a:rPr>
              <a:t> for approximation)</a:t>
            </a:r>
          </a:p>
        </p:txBody>
      </p:sp>
      <p:graphicFrame>
        <p:nvGraphicFramePr>
          <p:cNvPr id="27" name="Object 21">
            <a:extLst>
              <a:ext uri="{FF2B5EF4-FFF2-40B4-BE49-F238E27FC236}">
                <a16:creationId xmlns:a16="http://schemas.microsoft.com/office/drawing/2014/main" id="{1E02182D-6EA0-4820-83EA-6DF9B7EB7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7018" y="5757018"/>
          <a:ext cx="14478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30" imgH="279279" progId="Equation.3">
                  <p:embed/>
                </p:oleObj>
              </mc:Choice>
              <mc:Fallback>
                <p:oleObj name="Equation" r:id="rId4" imgW="622030" imgH="279279" progId="Equation.3">
                  <p:embed/>
                  <p:pic>
                    <p:nvPicPr>
                      <p:cNvPr id="27" name="Object 21">
                        <a:extLst>
                          <a:ext uri="{FF2B5EF4-FFF2-40B4-BE49-F238E27FC236}">
                            <a16:creationId xmlns:a16="http://schemas.microsoft.com/office/drawing/2014/main" id="{1E02182D-6EA0-4820-83EA-6DF9B7EB7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018" y="5757018"/>
                        <a:ext cx="14478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>
            <a:extLst>
              <a:ext uri="{FF2B5EF4-FFF2-40B4-BE49-F238E27FC236}">
                <a16:creationId xmlns:a16="http://schemas.microsoft.com/office/drawing/2014/main" id="{CC3D178D-D4FC-4909-BFDC-CAE9697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85EB67A8-3D5F-464F-A5CD-3498B9C6E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11430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Edge Detection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31A88D99-AE31-4EC2-A90A-CEB7DA6F9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0668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Sobel masks: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BA7629A0-E396-4C09-94C7-3E4D7C823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52601"/>
            <a:ext cx="1066800" cy="88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-1  -2 -1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0   0  0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1   2  1 </a:t>
            </a:r>
          </a:p>
        </p:txBody>
      </p:sp>
      <p:sp>
        <p:nvSpPr>
          <p:cNvPr id="30726" name="AutoShape 6">
            <a:extLst>
              <a:ext uri="{FF2B5EF4-FFF2-40B4-BE49-F238E27FC236}">
                <a16:creationId xmlns:a16="http://schemas.microsoft.com/office/drawing/2014/main" id="{0CD2E974-E172-4422-80F0-B3F0E6A2DA6A}"/>
              </a:ext>
            </a:extLst>
          </p:cNvPr>
          <p:cNvSpPr>
            <a:spLocks/>
          </p:cNvSpPr>
          <p:nvPr/>
        </p:nvSpPr>
        <p:spPr bwMode="auto">
          <a:xfrm>
            <a:off x="4648200" y="1828800"/>
            <a:ext cx="76200" cy="762000"/>
          </a:xfrm>
          <a:prstGeom prst="leftBracket">
            <a:avLst>
              <a:gd name="adj" fmla="val 83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27" name="AutoShape 7">
            <a:extLst>
              <a:ext uri="{FF2B5EF4-FFF2-40B4-BE49-F238E27FC236}">
                <a16:creationId xmlns:a16="http://schemas.microsoft.com/office/drawing/2014/main" id="{E4FD2B34-245B-4408-BB76-3B67D79B68E0}"/>
              </a:ext>
            </a:extLst>
          </p:cNvPr>
          <p:cNvSpPr>
            <a:spLocks/>
          </p:cNvSpPr>
          <p:nvPr/>
        </p:nvSpPr>
        <p:spPr bwMode="auto">
          <a:xfrm>
            <a:off x="5638800" y="1828800"/>
            <a:ext cx="76200" cy="762000"/>
          </a:xfrm>
          <a:prstGeom prst="rightBracket">
            <a:avLst>
              <a:gd name="adj" fmla="val 83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3DEC992-278A-4974-A100-D235081E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752600"/>
            <a:ext cx="10668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-1  0  1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-2  0  2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-1  0  1</a:t>
            </a:r>
          </a:p>
        </p:txBody>
      </p:sp>
      <p:sp>
        <p:nvSpPr>
          <p:cNvPr id="30729" name="AutoShape 9">
            <a:extLst>
              <a:ext uri="{FF2B5EF4-FFF2-40B4-BE49-F238E27FC236}">
                <a16:creationId xmlns:a16="http://schemas.microsoft.com/office/drawing/2014/main" id="{04EE6AEC-0E19-4FC2-B545-F43932250910}"/>
              </a:ext>
            </a:extLst>
          </p:cNvPr>
          <p:cNvSpPr>
            <a:spLocks/>
          </p:cNvSpPr>
          <p:nvPr/>
        </p:nvSpPr>
        <p:spPr bwMode="auto">
          <a:xfrm>
            <a:off x="7543800" y="1828800"/>
            <a:ext cx="76200" cy="838200"/>
          </a:xfrm>
          <a:prstGeom prst="leftBracket">
            <a:avLst>
              <a:gd name="adj" fmla="val 9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30" name="AutoShape 10">
            <a:extLst>
              <a:ext uri="{FF2B5EF4-FFF2-40B4-BE49-F238E27FC236}">
                <a16:creationId xmlns:a16="http://schemas.microsoft.com/office/drawing/2014/main" id="{3B3F8D75-BCB5-437D-A99E-9F60DA92935B}"/>
              </a:ext>
            </a:extLst>
          </p:cNvPr>
          <p:cNvSpPr>
            <a:spLocks/>
          </p:cNvSpPr>
          <p:nvPr/>
        </p:nvSpPr>
        <p:spPr bwMode="auto">
          <a:xfrm>
            <a:off x="8458200" y="1828800"/>
            <a:ext cx="76200" cy="838200"/>
          </a:xfrm>
          <a:prstGeom prst="rightBracket">
            <a:avLst>
              <a:gd name="adj" fmla="val 9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E06B9A15-5E58-4143-899A-78DB24D4D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812926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Column</a:t>
            </a:r>
            <a:r>
              <a:rPr lang="en-US" altLang="zh-CN" sz="2000" i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chemeClr val="accent2"/>
                </a:solidFill>
                <a:latin typeface="Times New Roman" panose="02020603050405020304" pitchFamily="18" charset="0"/>
              </a:rPr>
              <a:t>   Mask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D19FD9D5-4736-48D5-A7EE-2456FBDDE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828801"/>
            <a:ext cx="91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i="1">
                <a:solidFill>
                  <a:srgbClr val="D15B0B"/>
                </a:solidFill>
                <a:latin typeface="Times New Roman" panose="02020603050405020304" pitchFamily="18" charset="0"/>
              </a:rPr>
              <a:t>Row</a:t>
            </a:r>
            <a:r>
              <a:rPr lang="en-US" altLang="zh-CN" sz="2000" i="1">
                <a:solidFill>
                  <a:srgbClr val="D15B0B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D15B0B"/>
                </a:solidFill>
                <a:latin typeface="Times New Roman" panose="02020603050405020304" pitchFamily="18" charset="0"/>
              </a:rPr>
              <a:t>Mask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sp>
        <p:nvSpPr>
          <p:cNvPr id="569358" name="Text Box 14">
            <a:extLst>
              <a:ext uri="{FF2B5EF4-FFF2-40B4-BE49-F238E27FC236}">
                <a16:creationId xmlns:a16="http://schemas.microsoft.com/office/drawing/2014/main" id="{E0ED8B0A-A98C-4232-8133-5283FA55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367088"/>
            <a:ext cx="12192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2 -1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0   0  0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1   2  1 </a:t>
            </a:r>
          </a:p>
        </p:txBody>
      </p:sp>
      <p:sp>
        <p:nvSpPr>
          <p:cNvPr id="569359" name="AutoShape 15">
            <a:extLst>
              <a:ext uri="{FF2B5EF4-FFF2-40B4-BE49-F238E27FC236}">
                <a16:creationId xmlns:a16="http://schemas.microsoft.com/office/drawing/2014/main" id="{84F60001-426A-4F01-9171-EA142C896044}"/>
              </a:ext>
            </a:extLst>
          </p:cNvPr>
          <p:cNvSpPr>
            <a:spLocks/>
          </p:cNvSpPr>
          <p:nvPr/>
        </p:nvSpPr>
        <p:spPr bwMode="auto">
          <a:xfrm>
            <a:off x="4800600" y="3352800"/>
            <a:ext cx="76200" cy="990600"/>
          </a:xfrm>
          <a:prstGeom prst="lef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0" name="AutoShape 16">
            <a:extLst>
              <a:ext uri="{FF2B5EF4-FFF2-40B4-BE49-F238E27FC236}">
                <a16:creationId xmlns:a16="http://schemas.microsoft.com/office/drawing/2014/main" id="{361C9F65-A37F-4091-9F28-FE91453CCF83}"/>
              </a:ext>
            </a:extLst>
          </p:cNvPr>
          <p:cNvSpPr>
            <a:spLocks/>
          </p:cNvSpPr>
          <p:nvPr/>
        </p:nvSpPr>
        <p:spPr bwMode="auto">
          <a:xfrm>
            <a:off x="5791200" y="3352800"/>
            <a:ext cx="76200" cy="990600"/>
          </a:xfrm>
          <a:prstGeom prst="righ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1" name="Text Box 17">
            <a:extLst>
              <a:ext uri="{FF2B5EF4-FFF2-40B4-BE49-F238E27FC236}">
                <a16:creationId xmlns:a16="http://schemas.microsoft.com/office/drawing/2014/main" id="{BC69D0A3-A45E-4F1C-84B2-BFEB6C2E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352800"/>
            <a:ext cx="12192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p0, p1, p2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p3, p4, p5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p6, p7, p8</a:t>
            </a:r>
          </a:p>
        </p:txBody>
      </p:sp>
      <p:sp>
        <p:nvSpPr>
          <p:cNvPr id="569362" name="AutoShape 18">
            <a:extLst>
              <a:ext uri="{FF2B5EF4-FFF2-40B4-BE49-F238E27FC236}">
                <a16:creationId xmlns:a16="http://schemas.microsoft.com/office/drawing/2014/main" id="{153E7E0E-70D0-410F-87C5-79DDC68B8072}"/>
              </a:ext>
            </a:extLst>
          </p:cNvPr>
          <p:cNvSpPr>
            <a:spLocks/>
          </p:cNvSpPr>
          <p:nvPr/>
        </p:nvSpPr>
        <p:spPr bwMode="auto">
          <a:xfrm>
            <a:off x="2895600" y="3352800"/>
            <a:ext cx="76200" cy="990600"/>
          </a:xfrm>
          <a:prstGeom prst="lef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3" name="AutoShape 19">
            <a:extLst>
              <a:ext uri="{FF2B5EF4-FFF2-40B4-BE49-F238E27FC236}">
                <a16:creationId xmlns:a16="http://schemas.microsoft.com/office/drawing/2014/main" id="{F2F500BD-1D7F-485A-A6C4-B7EE3CFF9A4E}"/>
              </a:ext>
            </a:extLst>
          </p:cNvPr>
          <p:cNvSpPr>
            <a:spLocks/>
          </p:cNvSpPr>
          <p:nvPr/>
        </p:nvSpPr>
        <p:spPr bwMode="auto">
          <a:xfrm>
            <a:off x="4114800" y="3352800"/>
            <a:ext cx="76200" cy="1066800"/>
          </a:xfrm>
          <a:prstGeom prst="rightBracket">
            <a:avLst>
              <a:gd name="adj" fmla="val 1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5" name="Text Box 21">
            <a:extLst>
              <a:ext uri="{FF2B5EF4-FFF2-40B4-BE49-F238E27FC236}">
                <a16:creationId xmlns:a16="http://schemas.microsoft.com/office/drawing/2014/main" id="{6ABB117B-1561-4DCB-99D4-B057EDADB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86312"/>
            <a:ext cx="83058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lvl="2">
              <a:buFontTx/>
              <a:buChar char="•"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??"/>
                <a:cs typeface="??"/>
              </a:rPr>
              <a:t>The result of the above calculation for column mask is 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??"/>
                <a:cs typeface="??"/>
              </a:rPr>
              <a:t>horizontal difference</a:t>
            </a: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??"/>
              <a:cs typeface="??"/>
            </a:endParaRP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D15B0B"/>
                </a:solidFill>
                <a:latin typeface="Times New Roman" panose="02020603050405020304" pitchFamily="18" charset="0"/>
                <a:ea typeface="??"/>
                <a:cs typeface="??"/>
              </a:rPr>
              <a:t>With Row Mask we will get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??"/>
                <a:cs typeface="??"/>
              </a:rPr>
              <a:t>vertical difference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69366" name="Text Box 22">
            <a:extLst>
              <a:ext uri="{FF2B5EF4-FFF2-40B4-BE49-F238E27FC236}">
                <a16:creationId xmlns:a16="http://schemas.microsoft.com/office/drawing/2014/main" id="{BCF532CB-69CC-496E-A98D-8CDBFB28D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8140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</a:rPr>
              <a:t>*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>
            <a:extLst>
              <a:ext uri="{FF2B5EF4-FFF2-40B4-BE49-F238E27FC236}">
                <a16:creationId xmlns:a16="http://schemas.microsoft.com/office/drawing/2014/main" id="{B4BCD251-5486-4185-A79B-6FEB72F8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1"/>
            <a:ext cx="11091530" cy="1143000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masks serve as different feature detectors</a:t>
            </a:r>
          </a:p>
        </p:txBody>
      </p:sp>
      <p:grpSp>
        <p:nvGrpSpPr>
          <p:cNvPr id="35843" name="Group 3">
            <a:extLst>
              <a:ext uri="{FF2B5EF4-FFF2-40B4-BE49-F238E27FC236}">
                <a16:creationId xmlns:a16="http://schemas.microsoft.com/office/drawing/2014/main" id="{48D9CA4A-100A-4FC3-B0B0-E09016E5E651}"/>
              </a:ext>
            </a:extLst>
          </p:cNvPr>
          <p:cNvGrpSpPr>
            <a:grpSpLocks/>
          </p:cNvGrpSpPr>
          <p:nvPr/>
        </p:nvGrpSpPr>
        <p:grpSpPr bwMode="auto">
          <a:xfrm>
            <a:off x="3048001" y="1828801"/>
            <a:ext cx="1425575" cy="1241425"/>
            <a:chOff x="2758" y="1344"/>
            <a:chExt cx="898" cy="782"/>
          </a:xfrm>
        </p:grpSpPr>
        <p:sp>
          <p:nvSpPr>
            <p:cNvPr id="35902" name="Text Box 4">
              <a:extLst>
                <a:ext uri="{FF2B5EF4-FFF2-40B4-BE49-F238E27FC236}">
                  <a16:creationId xmlns:a16="http://schemas.microsoft.com/office/drawing/2014/main" id="{DE1C49AD-A1D4-415B-8D9F-471E81E71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86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-1    0   1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-2    0   2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-1    0   1</a:t>
              </a:r>
            </a:p>
          </p:txBody>
        </p:sp>
        <p:sp>
          <p:nvSpPr>
            <p:cNvPr id="35903" name="Rectangle 5">
              <a:extLst>
                <a:ext uri="{FF2B5EF4-FFF2-40B4-BE49-F238E27FC236}">
                  <a16:creationId xmlns:a16="http://schemas.microsoft.com/office/drawing/2014/main" id="{EF0A45D1-2C15-4658-BC6C-8D2A9F082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04" name="Line 6">
              <a:extLst>
                <a:ext uri="{FF2B5EF4-FFF2-40B4-BE49-F238E27FC236}">
                  <a16:creationId xmlns:a16="http://schemas.microsoft.com/office/drawing/2014/main" id="{390D3A54-890E-48F0-AA93-D4F67A974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7">
              <a:extLst>
                <a:ext uri="{FF2B5EF4-FFF2-40B4-BE49-F238E27FC236}">
                  <a16:creationId xmlns:a16="http://schemas.microsoft.com/office/drawing/2014/main" id="{E3DF8E65-1FB0-49AE-9220-7B91FE74DB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8">
              <a:extLst>
                <a:ext uri="{FF2B5EF4-FFF2-40B4-BE49-F238E27FC236}">
                  <a16:creationId xmlns:a16="http://schemas.microsoft.com/office/drawing/2014/main" id="{DE608F4B-3EDF-497A-BF27-AE8F66C0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9">
              <a:extLst>
                <a:ext uri="{FF2B5EF4-FFF2-40B4-BE49-F238E27FC236}">
                  <a16:creationId xmlns:a16="http://schemas.microsoft.com/office/drawing/2014/main" id="{23F5854F-9B9D-4B0D-A1BE-827F044E0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4" name="Group 10">
            <a:extLst>
              <a:ext uri="{FF2B5EF4-FFF2-40B4-BE49-F238E27FC236}">
                <a16:creationId xmlns:a16="http://schemas.microsoft.com/office/drawing/2014/main" id="{07276387-9D49-4AED-AFD2-F70149CF2CF7}"/>
              </a:ext>
            </a:extLst>
          </p:cNvPr>
          <p:cNvGrpSpPr>
            <a:grpSpLocks/>
          </p:cNvGrpSpPr>
          <p:nvPr/>
        </p:nvGrpSpPr>
        <p:grpSpPr bwMode="auto">
          <a:xfrm>
            <a:off x="4683126" y="1819276"/>
            <a:ext cx="1501775" cy="1241425"/>
            <a:chOff x="3072" y="1344"/>
            <a:chExt cx="946" cy="782"/>
          </a:xfrm>
        </p:grpSpPr>
        <p:sp>
          <p:nvSpPr>
            <p:cNvPr id="35896" name="Text Box 11">
              <a:extLst>
                <a:ext uri="{FF2B5EF4-FFF2-40B4-BE49-F238E27FC236}">
                  <a16:creationId xmlns:a16="http://schemas.microsoft.com/office/drawing/2014/main" id="{92D94242-8108-4B20-8C78-BF310D9C7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0    1    2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-1    0</a:t>
              </a:r>
            </a:p>
          </p:txBody>
        </p:sp>
        <p:sp>
          <p:nvSpPr>
            <p:cNvPr id="35897" name="Rectangle 12">
              <a:extLst>
                <a:ext uri="{FF2B5EF4-FFF2-40B4-BE49-F238E27FC236}">
                  <a16:creationId xmlns:a16="http://schemas.microsoft.com/office/drawing/2014/main" id="{B1435441-1FD4-4727-B745-AE807BDE4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8" name="Line 13">
              <a:extLst>
                <a:ext uri="{FF2B5EF4-FFF2-40B4-BE49-F238E27FC236}">
                  <a16:creationId xmlns:a16="http://schemas.microsoft.com/office/drawing/2014/main" id="{66B9C785-E092-4371-9C20-0B95E9B8A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14">
              <a:extLst>
                <a:ext uri="{FF2B5EF4-FFF2-40B4-BE49-F238E27FC236}">
                  <a16:creationId xmlns:a16="http://schemas.microsoft.com/office/drawing/2014/main" id="{275BD936-694F-42D1-ABE2-AAC70339A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15">
              <a:extLst>
                <a:ext uri="{FF2B5EF4-FFF2-40B4-BE49-F238E27FC236}">
                  <a16:creationId xmlns:a16="http://schemas.microsoft.com/office/drawing/2014/main" id="{77939027-BECD-4FD2-9A37-431DCA8C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16">
              <a:extLst>
                <a:ext uri="{FF2B5EF4-FFF2-40B4-BE49-F238E27FC236}">
                  <a16:creationId xmlns:a16="http://schemas.microsoft.com/office/drawing/2014/main" id="{5619AB76-5747-417C-BC38-62811597D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5" name="Group 17">
            <a:extLst>
              <a:ext uri="{FF2B5EF4-FFF2-40B4-BE49-F238E27FC236}">
                <a16:creationId xmlns:a16="http://schemas.microsoft.com/office/drawing/2014/main" id="{DDD27362-4D76-4C95-9F74-BE67C7D245F8}"/>
              </a:ext>
            </a:extLst>
          </p:cNvPr>
          <p:cNvGrpSpPr>
            <a:grpSpLocks/>
          </p:cNvGrpSpPr>
          <p:nvPr/>
        </p:nvGrpSpPr>
        <p:grpSpPr bwMode="auto">
          <a:xfrm>
            <a:off x="6359526" y="1819276"/>
            <a:ext cx="1476375" cy="1241425"/>
            <a:chOff x="3072" y="1344"/>
            <a:chExt cx="930" cy="782"/>
          </a:xfrm>
        </p:grpSpPr>
        <p:sp>
          <p:nvSpPr>
            <p:cNvPr id="35890" name="Text Box 18">
              <a:extLst>
                <a:ext uri="{FF2B5EF4-FFF2-40B4-BE49-F238E27FC236}">
                  <a16:creationId xmlns:a16="http://schemas.microsoft.com/office/drawing/2014/main" id="{88ABD121-90E7-4E04-9956-F792D149A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1    2    1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</p:txBody>
        </p:sp>
        <p:sp>
          <p:nvSpPr>
            <p:cNvPr id="35891" name="Rectangle 19">
              <a:extLst>
                <a:ext uri="{FF2B5EF4-FFF2-40B4-BE49-F238E27FC236}">
                  <a16:creationId xmlns:a16="http://schemas.microsoft.com/office/drawing/2014/main" id="{04AC1FB4-4D72-49E9-8D7F-84922F74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2" name="Line 20">
              <a:extLst>
                <a:ext uri="{FF2B5EF4-FFF2-40B4-BE49-F238E27FC236}">
                  <a16:creationId xmlns:a16="http://schemas.microsoft.com/office/drawing/2014/main" id="{7733EE85-758F-4824-B7FC-1D7889E72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1">
              <a:extLst>
                <a:ext uri="{FF2B5EF4-FFF2-40B4-BE49-F238E27FC236}">
                  <a16:creationId xmlns:a16="http://schemas.microsoft.com/office/drawing/2014/main" id="{0C07337A-856D-4099-A9FD-7C84CFD4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2">
              <a:extLst>
                <a:ext uri="{FF2B5EF4-FFF2-40B4-BE49-F238E27FC236}">
                  <a16:creationId xmlns:a16="http://schemas.microsoft.com/office/drawing/2014/main" id="{9A367A5C-2414-4E02-A840-5DDC34533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3">
              <a:extLst>
                <a:ext uri="{FF2B5EF4-FFF2-40B4-BE49-F238E27FC236}">
                  <a16:creationId xmlns:a16="http://schemas.microsoft.com/office/drawing/2014/main" id="{F1225B1F-D05F-4805-954D-EF106B82E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6" name="Group 24">
            <a:extLst>
              <a:ext uri="{FF2B5EF4-FFF2-40B4-BE49-F238E27FC236}">
                <a16:creationId xmlns:a16="http://schemas.microsoft.com/office/drawing/2014/main" id="{06F4EA1E-66A1-4031-8B76-CD4059FF3B72}"/>
              </a:ext>
            </a:extLst>
          </p:cNvPr>
          <p:cNvGrpSpPr>
            <a:grpSpLocks/>
          </p:cNvGrpSpPr>
          <p:nvPr/>
        </p:nvGrpSpPr>
        <p:grpSpPr bwMode="auto">
          <a:xfrm>
            <a:off x="8035926" y="1828801"/>
            <a:ext cx="1501775" cy="1241425"/>
            <a:chOff x="3072" y="1344"/>
            <a:chExt cx="946" cy="782"/>
          </a:xfrm>
        </p:grpSpPr>
        <p:sp>
          <p:nvSpPr>
            <p:cNvPr id="35884" name="Text Box 25">
              <a:extLst>
                <a:ext uri="{FF2B5EF4-FFF2-40B4-BE49-F238E27FC236}">
                  <a16:creationId xmlns:a16="http://schemas.microsoft.com/office/drawing/2014/main" id="{091312DA-3883-4B32-8295-1C09D777A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2    1    0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0   -1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-1   -2</a:t>
              </a:r>
            </a:p>
          </p:txBody>
        </p:sp>
        <p:sp>
          <p:nvSpPr>
            <p:cNvPr id="35885" name="Rectangle 26">
              <a:extLst>
                <a:ext uri="{FF2B5EF4-FFF2-40B4-BE49-F238E27FC236}">
                  <a16:creationId xmlns:a16="http://schemas.microsoft.com/office/drawing/2014/main" id="{27281776-DBC7-48A2-8621-064F4247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6" name="Line 27">
              <a:extLst>
                <a:ext uri="{FF2B5EF4-FFF2-40B4-BE49-F238E27FC236}">
                  <a16:creationId xmlns:a16="http://schemas.microsoft.com/office/drawing/2014/main" id="{0F23380A-FBAE-450F-8A08-F4F5FF36D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28">
              <a:extLst>
                <a:ext uri="{FF2B5EF4-FFF2-40B4-BE49-F238E27FC236}">
                  <a16:creationId xmlns:a16="http://schemas.microsoft.com/office/drawing/2014/main" id="{A05D94AF-268D-472D-9280-B2E2F9316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29">
              <a:extLst>
                <a:ext uri="{FF2B5EF4-FFF2-40B4-BE49-F238E27FC236}">
                  <a16:creationId xmlns:a16="http://schemas.microsoft.com/office/drawing/2014/main" id="{5459392F-0B56-4CC8-8112-1112DEA8B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30">
              <a:extLst>
                <a:ext uri="{FF2B5EF4-FFF2-40B4-BE49-F238E27FC236}">
                  <a16:creationId xmlns:a16="http://schemas.microsoft.com/office/drawing/2014/main" id="{CB5DFCBA-6A58-4D88-B672-D3343BD94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7" name="Group 31">
            <a:extLst>
              <a:ext uri="{FF2B5EF4-FFF2-40B4-BE49-F238E27FC236}">
                <a16:creationId xmlns:a16="http://schemas.microsoft.com/office/drawing/2014/main" id="{0C20AE6A-8839-472E-8D1A-A01019312D1A}"/>
              </a:ext>
            </a:extLst>
          </p:cNvPr>
          <p:cNvGrpSpPr>
            <a:grpSpLocks/>
          </p:cNvGrpSpPr>
          <p:nvPr/>
        </p:nvGrpSpPr>
        <p:grpSpPr bwMode="auto">
          <a:xfrm>
            <a:off x="3048001" y="4124326"/>
            <a:ext cx="1501775" cy="1241425"/>
            <a:chOff x="2758" y="1344"/>
            <a:chExt cx="946" cy="782"/>
          </a:xfrm>
        </p:grpSpPr>
        <p:sp>
          <p:nvSpPr>
            <p:cNvPr id="35878" name="Text Box 32">
              <a:extLst>
                <a:ext uri="{FF2B5EF4-FFF2-40B4-BE49-F238E27FC236}">
                  <a16:creationId xmlns:a16="http://schemas.microsoft.com/office/drawing/2014/main" id="{3765A6CE-B742-4BBA-B79C-C22FD2B00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1    0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2     0  -2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 1  -1</a:t>
              </a:r>
            </a:p>
          </p:txBody>
        </p:sp>
        <p:sp>
          <p:nvSpPr>
            <p:cNvPr id="35879" name="Rectangle 33">
              <a:extLst>
                <a:ext uri="{FF2B5EF4-FFF2-40B4-BE49-F238E27FC236}">
                  <a16:creationId xmlns:a16="http://schemas.microsoft.com/office/drawing/2014/main" id="{524B66F5-1BEF-4E97-A7D0-D77D615F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0" name="Line 34">
              <a:extLst>
                <a:ext uri="{FF2B5EF4-FFF2-40B4-BE49-F238E27FC236}">
                  <a16:creationId xmlns:a16="http://schemas.microsoft.com/office/drawing/2014/main" id="{F28EAE99-87B8-497B-A093-4E8F43C03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35">
              <a:extLst>
                <a:ext uri="{FF2B5EF4-FFF2-40B4-BE49-F238E27FC236}">
                  <a16:creationId xmlns:a16="http://schemas.microsoft.com/office/drawing/2014/main" id="{60D2A5D0-5333-4627-AD74-6A3FE69C0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2" name="Line 36">
              <a:extLst>
                <a:ext uri="{FF2B5EF4-FFF2-40B4-BE49-F238E27FC236}">
                  <a16:creationId xmlns:a16="http://schemas.microsoft.com/office/drawing/2014/main" id="{722A3786-A1AA-49E7-A6B1-534DF0243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Line 37">
              <a:extLst>
                <a:ext uri="{FF2B5EF4-FFF2-40B4-BE49-F238E27FC236}">
                  <a16:creationId xmlns:a16="http://schemas.microsoft.com/office/drawing/2014/main" id="{83A5EB08-C041-4D57-BCA2-D9387371A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8" name="Group 38">
            <a:extLst>
              <a:ext uri="{FF2B5EF4-FFF2-40B4-BE49-F238E27FC236}">
                <a16:creationId xmlns:a16="http://schemas.microsoft.com/office/drawing/2014/main" id="{A9F8397B-50F1-4130-BE52-7B2F367B0A30}"/>
              </a:ext>
            </a:extLst>
          </p:cNvPr>
          <p:cNvGrpSpPr>
            <a:grpSpLocks/>
          </p:cNvGrpSpPr>
          <p:nvPr/>
        </p:nvGrpSpPr>
        <p:grpSpPr bwMode="auto">
          <a:xfrm>
            <a:off x="4683126" y="4114801"/>
            <a:ext cx="1527175" cy="1241425"/>
            <a:chOff x="3072" y="1344"/>
            <a:chExt cx="962" cy="782"/>
          </a:xfrm>
        </p:grpSpPr>
        <p:sp>
          <p:nvSpPr>
            <p:cNvPr id="35872" name="Text Box 39">
              <a:extLst>
                <a:ext uri="{FF2B5EF4-FFF2-40B4-BE49-F238E27FC236}">
                  <a16:creationId xmlns:a16="http://schemas.microsoft.com/office/drawing/2014/main" id="{F22BFD38-1224-4A8C-BDF9-1FB4D87B2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2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-1   -2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-1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2    1    0</a:t>
              </a:r>
            </a:p>
          </p:txBody>
        </p:sp>
        <p:sp>
          <p:nvSpPr>
            <p:cNvPr id="35873" name="Rectangle 40">
              <a:extLst>
                <a:ext uri="{FF2B5EF4-FFF2-40B4-BE49-F238E27FC236}">
                  <a16:creationId xmlns:a16="http://schemas.microsoft.com/office/drawing/2014/main" id="{A7A33440-DD1C-4727-94E8-322D13F0C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4" name="Line 41">
              <a:extLst>
                <a:ext uri="{FF2B5EF4-FFF2-40B4-BE49-F238E27FC236}">
                  <a16:creationId xmlns:a16="http://schemas.microsoft.com/office/drawing/2014/main" id="{6AFFD949-96CE-43DE-AAD2-816E63A59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5" name="Line 42">
              <a:extLst>
                <a:ext uri="{FF2B5EF4-FFF2-40B4-BE49-F238E27FC236}">
                  <a16:creationId xmlns:a16="http://schemas.microsoft.com/office/drawing/2014/main" id="{082DEE08-70B0-46EB-ACF2-97DA1D9FA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6" name="Line 43">
              <a:extLst>
                <a:ext uri="{FF2B5EF4-FFF2-40B4-BE49-F238E27FC236}">
                  <a16:creationId xmlns:a16="http://schemas.microsoft.com/office/drawing/2014/main" id="{4A5B54E4-FEE9-49C4-9163-CB0E79E62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7" name="Line 44">
              <a:extLst>
                <a:ext uri="{FF2B5EF4-FFF2-40B4-BE49-F238E27FC236}">
                  <a16:creationId xmlns:a16="http://schemas.microsoft.com/office/drawing/2014/main" id="{610E7CFD-BEE8-4062-AB5E-CA4D474F5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9" name="Group 45">
            <a:extLst>
              <a:ext uri="{FF2B5EF4-FFF2-40B4-BE49-F238E27FC236}">
                <a16:creationId xmlns:a16="http://schemas.microsoft.com/office/drawing/2014/main" id="{F4AB4E2F-22DE-4EF9-B206-FBAE7E798D0B}"/>
              </a:ext>
            </a:extLst>
          </p:cNvPr>
          <p:cNvGrpSpPr>
            <a:grpSpLocks/>
          </p:cNvGrpSpPr>
          <p:nvPr/>
        </p:nvGrpSpPr>
        <p:grpSpPr bwMode="auto">
          <a:xfrm>
            <a:off x="6359526" y="4114801"/>
            <a:ext cx="1476375" cy="1241425"/>
            <a:chOff x="3072" y="1344"/>
            <a:chExt cx="930" cy="782"/>
          </a:xfrm>
        </p:grpSpPr>
        <p:sp>
          <p:nvSpPr>
            <p:cNvPr id="35866" name="Text Box 46">
              <a:extLst>
                <a:ext uri="{FF2B5EF4-FFF2-40B4-BE49-F238E27FC236}">
                  <a16:creationId xmlns:a16="http://schemas.microsoft.com/office/drawing/2014/main" id="{907AC60E-BB33-4BB2-9EB8-38989FBA9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1    2    1</a:t>
              </a:r>
            </a:p>
          </p:txBody>
        </p:sp>
        <p:sp>
          <p:nvSpPr>
            <p:cNvPr id="35867" name="Rectangle 47">
              <a:extLst>
                <a:ext uri="{FF2B5EF4-FFF2-40B4-BE49-F238E27FC236}">
                  <a16:creationId xmlns:a16="http://schemas.microsoft.com/office/drawing/2014/main" id="{4EECFB22-2010-40CC-B5CE-79D3EF66B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68" name="Line 48">
              <a:extLst>
                <a:ext uri="{FF2B5EF4-FFF2-40B4-BE49-F238E27FC236}">
                  <a16:creationId xmlns:a16="http://schemas.microsoft.com/office/drawing/2014/main" id="{6237DCB8-994F-49E1-8785-FE02796C7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Line 49">
              <a:extLst>
                <a:ext uri="{FF2B5EF4-FFF2-40B4-BE49-F238E27FC236}">
                  <a16:creationId xmlns:a16="http://schemas.microsoft.com/office/drawing/2014/main" id="{F9BC4DBC-466D-4C2C-BC76-245A7D447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50">
              <a:extLst>
                <a:ext uri="{FF2B5EF4-FFF2-40B4-BE49-F238E27FC236}">
                  <a16:creationId xmlns:a16="http://schemas.microsoft.com/office/drawing/2014/main" id="{0C83E9C0-5446-4366-BBBC-C2FE39A28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51">
              <a:extLst>
                <a:ext uri="{FF2B5EF4-FFF2-40B4-BE49-F238E27FC236}">
                  <a16:creationId xmlns:a16="http://schemas.microsoft.com/office/drawing/2014/main" id="{45561999-07F8-477A-8426-172ADDC76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0" name="Group 52">
            <a:extLst>
              <a:ext uri="{FF2B5EF4-FFF2-40B4-BE49-F238E27FC236}">
                <a16:creationId xmlns:a16="http://schemas.microsoft.com/office/drawing/2014/main" id="{555A7984-0BA8-4BAD-ADAF-C9B9A35C22FD}"/>
              </a:ext>
            </a:extLst>
          </p:cNvPr>
          <p:cNvGrpSpPr>
            <a:grpSpLocks/>
          </p:cNvGrpSpPr>
          <p:nvPr/>
        </p:nvGrpSpPr>
        <p:grpSpPr bwMode="auto">
          <a:xfrm>
            <a:off x="8035926" y="4124326"/>
            <a:ext cx="1501775" cy="1241425"/>
            <a:chOff x="3072" y="1344"/>
            <a:chExt cx="946" cy="782"/>
          </a:xfrm>
        </p:grpSpPr>
        <p:sp>
          <p:nvSpPr>
            <p:cNvPr id="35860" name="Text Box 53">
              <a:extLst>
                <a:ext uri="{FF2B5EF4-FFF2-40B4-BE49-F238E27FC236}">
                  <a16:creationId xmlns:a16="http://schemas.microsoft.com/office/drawing/2014/main" id="{910EC550-24FF-46FC-A2BD-CFFC3DF81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-2   -1    0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0    1    2</a:t>
              </a:r>
            </a:p>
          </p:txBody>
        </p:sp>
        <p:sp>
          <p:nvSpPr>
            <p:cNvPr id="35861" name="Rectangle 54">
              <a:extLst>
                <a:ext uri="{FF2B5EF4-FFF2-40B4-BE49-F238E27FC236}">
                  <a16:creationId xmlns:a16="http://schemas.microsoft.com/office/drawing/2014/main" id="{7C885B9F-4F2E-40DC-9FFB-896D151BA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62" name="Line 55">
              <a:extLst>
                <a:ext uri="{FF2B5EF4-FFF2-40B4-BE49-F238E27FC236}">
                  <a16:creationId xmlns:a16="http://schemas.microsoft.com/office/drawing/2014/main" id="{701E07FE-E47B-481C-AB58-F7AD2AC55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Line 56">
              <a:extLst>
                <a:ext uri="{FF2B5EF4-FFF2-40B4-BE49-F238E27FC236}">
                  <a16:creationId xmlns:a16="http://schemas.microsoft.com/office/drawing/2014/main" id="{B53517E6-AAEE-4B40-AD11-0A38E8E5C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Line 57">
              <a:extLst>
                <a:ext uri="{FF2B5EF4-FFF2-40B4-BE49-F238E27FC236}">
                  <a16:creationId xmlns:a16="http://schemas.microsoft.com/office/drawing/2014/main" id="{AAABD802-402B-4AD3-AE6C-157872C74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Line 58">
              <a:extLst>
                <a:ext uri="{FF2B5EF4-FFF2-40B4-BE49-F238E27FC236}">
                  <a16:creationId xmlns:a16="http://schemas.microsoft.com/office/drawing/2014/main" id="{955FE58C-34B8-43AD-81D6-1C1518F12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1" name="Line 59">
            <a:extLst>
              <a:ext uri="{FF2B5EF4-FFF2-40B4-BE49-F238E27FC236}">
                <a16:creationId xmlns:a16="http://schemas.microsoft.com/office/drawing/2014/main" id="{E944BB66-0DF1-4685-8920-A9DB07043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200400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Line 60">
            <a:extLst>
              <a:ext uri="{FF2B5EF4-FFF2-40B4-BE49-F238E27FC236}">
                <a16:creationId xmlns:a16="http://schemas.microsoft.com/office/drawing/2014/main" id="{9E4BE35E-4CB1-4D52-8818-5AFD87C60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32004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Line 61">
            <a:extLst>
              <a:ext uri="{FF2B5EF4-FFF2-40B4-BE49-F238E27FC236}">
                <a16:creationId xmlns:a16="http://schemas.microsoft.com/office/drawing/2014/main" id="{8D92027D-965A-443A-A74C-BC149E785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429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Line 62">
            <a:extLst>
              <a:ext uri="{FF2B5EF4-FFF2-40B4-BE49-F238E27FC236}">
                <a16:creationId xmlns:a16="http://schemas.microsoft.com/office/drawing/2014/main" id="{45DE2A1E-EE4D-4B65-81CF-FD8E64B54F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05800" y="3348038"/>
            <a:ext cx="533400" cy="309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Line 63">
            <a:extLst>
              <a:ext uri="{FF2B5EF4-FFF2-40B4-BE49-F238E27FC236}">
                <a16:creationId xmlns:a16="http://schemas.microsoft.com/office/drawing/2014/main" id="{9596F491-B162-4D35-A812-299614A194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58674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Line 64">
            <a:extLst>
              <a:ext uri="{FF2B5EF4-FFF2-40B4-BE49-F238E27FC236}">
                <a16:creationId xmlns:a16="http://schemas.microsoft.com/office/drawing/2014/main" id="{8404572F-6A5E-436B-AADA-FC859D6029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5715000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Line 65">
            <a:extLst>
              <a:ext uri="{FF2B5EF4-FFF2-40B4-BE49-F238E27FC236}">
                <a16:creationId xmlns:a16="http://schemas.microsoft.com/office/drawing/2014/main" id="{90F7B36D-D0B0-48E8-966B-FB7DADACF2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56388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66">
            <a:extLst>
              <a:ext uri="{FF2B5EF4-FFF2-40B4-BE49-F238E27FC236}">
                <a16:creationId xmlns:a16="http://schemas.microsoft.com/office/drawing/2014/main" id="{E93E337C-9507-40AC-93D9-B7FF1DFE3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5715000"/>
            <a:ext cx="533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Text Box 67">
            <a:extLst>
              <a:ext uri="{FF2B5EF4-FFF2-40B4-BE49-F238E27FC236}">
                <a16:creationId xmlns:a16="http://schemas.microsoft.com/office/drawing/2014/main" id="{6C383BD9-47A8-4AE2-8A9B-63BD38CC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638801"/>
            <a:ext cx="152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+mn-lt"/>
              </a:rPr>
              <a:t>Arrows show edge directions</a:t>
            </a:r>
          </a:p>
        </p:txBody>
      </p:sp>
      <p:sp>
        <p:nvSpPr>
          <p:cNvPr id="70" name="Text Box 3">
            <a:extLst>
              <a:ext uri="{FF2B5EF4-FFF2-40B4-BE49-F238E27FC236}">
                <a16:creationId xmlns:a16="http://schemas.microsoft.com/office/drawing/2014/main" id="{E36DE5AD-EFEA-47CB-9996-850140DDE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5" y="1050619"/>
            <a:ext cx="5071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Edges via Robinson Compass masks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45">
            <a:extLst>
              <a:ext uri="{FF2B5EF4-FFF2-40B4-BE49-F238E27FC236}">
                <a16:creationId xmlns:a16="http://schemas.microsoft.com/office/drawing/2014/main" id="{50B985FB-5F3D-8B0E-C46B-3CCC0E9D7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42" y="247591"/>
            <a:ext cx="7281584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Different masks serve </a:t>
            </a:r>
          </a:p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as different feature detectors</a:t>
            </a: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endParaRPr lang="en-US" altLang="en-US" sz="2000" b="1" dirty="0">
              <a:solidFill>
                <a:srgbClr val="FF0000"/>
              </a:solidFill>
              <a:latin typeface="+mn-lt"/>
            </a:endParaRPr>
          </a:p>
          <a:p>
            <a:pPr>
              <a:spcBef>
                <a:spcPct val="50000"/>
              </a:spcBef>
            </a:pPr>
            <a:r>
              <a:rPr lang="en-US" altLang="en-US" sz="1400" b="1" dirty="0">
                <a:latin typeface="+mn-lt"/>
              </a:rPr>
              <a:t>Source for the figure: </a:t>
            </a:r>
          </a:p>
          <a:p>
            <a:pPr>
              <a:spcBef>
                <a:spcPct val="50000"/>
              </a:spcBef>
            </a:pPr>
            <a:r>
              <a:rPr lang="en-US" altLang="en-US" sz="1400" b="1" dirty="0">
                <a:latin typeface="+mn-lt"/>
              </a:rPr>
              <a:t>https://</a:t>
            </a:r>
            <a:r>
              <a:rPr lang="en-US" altLang="en-US" sz="1400" b="1" dirty="0" err="1">
                <a:latin typeface="+mn-lt"/>
              </a:rPr>
              <a:t>en.wikipedia.org</a:t>
            </a:r>
            <a:r>
              <a:rPr lang="en-US" altLang="en-US" sz="1400" b="1" dirty="0">
                <a:latin typeface="+mn-lt"/>
              </a:rPr>
              <a:t>/wiki/</a:t>
            </a:r>
            <a:r>
              <a:rPr lang="en-US" altLang="en-US" sz="1400" b="1" dirty="0" err="1">
                <a:latin typeface="+mn-lt"/>
              </a:rPr>
              <a:t>Sobel_operator</a:t>
            </a:r>
            <a:endParaRPr lang="en-US" altLang="en-US" sz="14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FF863F-C09B-52F5-01EC-EF5747C0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670" y="0"/>
            <a:ext cx="66742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BF1B2-7692-AEFF-F2F3-A839D037D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2" y="4173445"/>
            <a:ext cx="20320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D5F89-944C-96DF-20C1-C803D1696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42" y="4167095"/>
            <a:ext cx="2184400" cy="1320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12B05CF6-B890-4F86-8285-9B1DB89DE86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>
            <a:extLst>
              <a:ext uri="{FF2B5EF4-FFF2-40B4-BE49-F238E27FC236}">
                <a16:creationId xmlns:a16="http://schemas.microsoft.com/office/drawing/2014/main" id="{96394D9F-3420-421E-871A-9AD841BFABD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4A260257-3125-410E-A750-A1E50E72CAA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6443EDAB-5EC5-46B8-BE38-B607D681848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7B0C9EB-D8F1-4BA2-85F7-A55E80D2F23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9F5ED06E-2943-4CE6-950C-104ADAB1054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930FCEEA-1710-4D4F-92C0-2C2D26A0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2362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+mn-lt"/>
              </a:rPr>
              <a:t>very high threshold</a:t>
            </a:r>
          </a:p>
        </p:txBody>
      </p:sp>
      <p:sp>
        <p:nvSpPr>
          <p:cNvPr id="49161" name="Line 9">
            <a:extLst>
              <a:ext uri="{FF2B5EF4-FFF2-40B4-BE49-F238E27FC236}">
                <a16:creationId xmlns:a16="http://schemas.microsoft.com/office/drawing/2014/main" id="{774788F2-8772-477B-8E0E-E2772AF38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749675"/>
            <a:ext cx="2209800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2" name="Line 10">
            <a:extLst>
              <a:ext uri="{FF2B5EF4-FFF2-40B4-BE49-F238E27FC236}">
                <a16:creationId xmlns:a16="http://schemas.microsoft.com/office/drawing/2014/main" id="{3BEEE271-3382-432F-8EC7-B6B4029DB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6416675"/>
            <a:ext cx="2235200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2C347332-1373-498F-9057-2B88F6A5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24840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latin typeface="+mn-lt"/>
              </a:rPr>
              <a:t>too low !</a:t>
            </a:r>
            <a:endParaRPr lang="en-US" altLang="en-US" sz="1600">
              <a:latin typeface="+mn-lt"/>
            </a:endParaRPr>
          </a:p>
        </p:txBody>
      </p:sp>
      <p:sp>
        <p:nvSpPr>
          <p:cNvPr id="49164" name="Text Box 12">
            <a:extLst>
              <a:ext uri="{FF2B5EF4-FFF2-40B4-BE49-F238E27FC236}">
                <a16:creationId xmlns:a16="http://schemas.microsoft.com/office/drawing/2014/main" id="{45ABE366-083E-4FA3-BB90-1433EB0E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624840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+mn-lt"/>
              </a:rPr>
              <a:t>reasonable</a:t>
            </a:r>
          </a:p>
        </p:txBody>
      </p:sp>
      <p:sp>
        <p:nvSpPr>
          <p:cNvPr id="49165" name="Line 13">
            <a:extLst>
              <a:ext uri="{FF2B5EF4-FFF2-40B4-BE49-F238E27FC236}">
                <a16:creationId xmlns:a16="http://schemas.microsoft.com/office/drawing/2014/main" id="{ABCDB6A3-2804-4A93-8FF7-005C06C46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1" y="6416675"/>
            <a:ext cx="1076325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7" name="Text Box 15">
            <a:extLst>
              <a:ext uri="{FF2B5EF4-FFF2-40B4-BE49-F238E27FC236}">
                <a16:creationId xmlns:a16="http://schemas.microsoft.com/office/drawing/2014/main" id="{30031FB1-C89F-4581-93B5-E131B0AC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581400"/>
            <a:ext cx="2362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dirty="0">
                <a:latin typeface="+mn-lt"/>
              </a:rPr>
              <a:t>original image</a:t>
            </a:r>
          </a:p>
        </p:txBody>
      </p:sp>
      <p:sp>
        <p:nvSpPr>
          <p:cNvPr id="457744" name="Text Box 16">
            <a:extLst>
              <a:ext uri="{FF2B5EF4-FFF2-40B4-BE49-F238E27FC236}">
                <a16:creationId xmlns:a16="http://schemas.microsoft.com/office/drawing/2014/main" id="{D625D2B1-EE89-4099-876C-95C18902B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759"/>
            <a:ext cx="9144000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Making sense of </a:t>
            </a:r>
            <a:r>
              <a:rPr lang="en-US" altLang="en-US" sz="4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ReLU</a:t>
            </a:r>
            <a:endParaRPr lang="en-US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3BFA9E00-8D89-4225-87C2-64930680D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096964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Get rid of low feature values, keep it if it is really there!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>
            <a:extLst>
              <a:ext uri="{FF2B5EF4-FFF2-40B4-BE49-F238E27FC236}">
                <a16:creationId xmlns:a16="http://schemas.microsoft.com/office/drawing/2014/main" id="{F472F445-7A2D-4C60-8D32-D8D28FEB1480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114800"/>
            <a:ext cx="2438400" cy="2133600"/>
            <a:chOff x="528" y="1440"/>
            <a:chExt cx="1536" cy="1344"/>
          </a:xfrm>
        </p:grpSpPr>
        <p:grpSp>
          <p:nvGrpSpPr>
            <p:cNvPr id="18465" name="Group 3">
              <a:extLst>
                <a:ext uri="{FF2B5EF4-FFF2-40B4-BE49-F238E27FC236}">
                  <a16:creationId xmlns:a16="http://schemas.microsoft.com/office/drawing/2014/main" id="{DBF60C82-BF8C-4F86-89D7-56548AD459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768" cy="672"/>
              <a:chOff x="1968" y="1728"/>
              <a:chExt cx="768" cy="672"/>
            </a:xfrm>
          </p:grpSpPr>
          <p:grpSp>
            <p:nvGrpSpPr>
              <p:cNvPr id="18512" name="Group 4">
                <a:extLst>
                  <a:ext uri="{FF2B5EF4-FFF2-40B4-BE49-F238E27FC236}">
                    <a16:creationId xmlns:a16="http://schemas.microsoft.com/office/drawing/2014/main" id="{18B83B56-97C9-46B5-BF3D-F4D82FB40A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768" cy="336"/>
                <a:chOff x="1344" y="1536"/>
                <a:chExt cx="768" cy="336"/>
              </a:xfrm>
            </p:grpSpPr>
            <p:grpSp>
              <p:nvGrpSpPr>
                <p:cNvPr id="18520" name="Group 5">
                  <a:extLst>
                    <a:ext uri="{FF2B5EF4-FFF2-40B4-BE49-F238E27FC236}">
                      <a16:creationId xmlns:a16="http://schemas.microsoft.com/office/drawing/2014/main" id="{535AE7ED-A069-4641-953B-9B86D35A67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24" name="Rectangle 6">
                    <a:extLst>
                      <a:ext uri="{FF2B5EF4-FFF2-40B4-BE49-F238E27FC236}">
                        <a16:creationId xmlns:a16="http://schemas.microsoft.com/office/drawing/2014/main" id="{40D2FC8E-8E57-4A0F-95DC-2687B74153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25" name="Text Box 7">
                    <a:extLst>
                      <a:ext uri="{FF2B5EF4-FFF2-40B4-BE49-F238E27FC236}">
                        <a16:creationId xmlns:a16="http://schemas.microsoft.com/office/drawing/2014/main" id="{17EF0B5F-98BC-47E8-B6EF-93A14EF1E55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61</a:t>
                    </a:r>
                  </a:p>
                </p:txBody>
              </p:sp>
            </p:grpSp>
            <p:grpSp>
              <p:nvGrpSpPr>
                <p:cNvPr id="18521" name="Group 8">
                  <a:extLst>
                    <a:ext uri="{FF2B5EF4-FFF2-40B4-BE49-F238E27FC236}">
                      <a16:creationId xmlns:a16="http://schemas.microsoft.com/office/drawing/2014/main" id="{F0723CAA-B7D2-4B6C-A26A-92CE27EF53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22" name="Rectangle 9">
                    <a:extLst>
                      <a:ext uri="{FF2B5EF4-FFF2-40B4-BE49-F238E27FC236}">
                        <a16:creationId xmlns:a16="http://schemas.microsoft.com/office/drawing/2014/main" id="{DE7E492D-6833-474C-8E66-6D4752383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23" name="Text Box 10">
                    <a:extLst>
                      <a:ext uri="{FF2B5EF4-FFF2-40B4-BE49-F238E27FC236}">
                        <a16:creationId xmlns:a16="http://schemas.microsoft.com/office/drawing/2014/main" id="{318AC8B8-89F3-477C-956F-64B7D66D39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62</a:t>
                    </a:r>
                  </a:p>
                </p:txBody>
              </p:sp>
            </p:grpSp>
          </p:grpSp>
          <p:grpSp>
            <p:nvGrpSpPr>
              <p:cNvPr id="18513" name="Group 11">
                <a:extLst>
                  <a:ext uri="{FF2B5EF4-FFF2-40B4-BE49-F238E27FC236}">
                    <a16:creationId xmlns:a16="http://schemas.microsoft.com/office/drawing/2014/main" id="{842953C3-08DC-4498-B7E5-A73D06CAD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064"/>
                <a:ext cx="768" cy="336"/>
                <a:chOff x="1344" y="1536"/>
                <a:chExt cx="768" cy="336"/>
              </a:xfrm>
            </p:grpSpPr>
            <p:grpSp>
              <p:nvGrpSpPr>
                <p:cNvPr id="18514" name="Group 12">
                  <a:extLst>
                    <a:ext uri="{FF2B5EF4-FFF2-40B4-BE49-F238E27FC236}">
                      <a16:creationId xmlns:a16="http://schemas.microsoft.com/office/drawing/2014/main" id="{9F7132E3-D461-4FC3-99F5-F0371A68BC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8" name="Rectangle 13">
                    <a:extLst>
                      <a:ext uri="{FF2B5EF4-FFF2-40B4-BE49-F238E27FC236}">
                        <a16:creationId xmlns:a16="http://schemas.microsoft.com/office/drawing/2014/main" id="{80969A5D-E902-4AEC-A6CC-4A6D4521AF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9" name="Text Box 14">
                    <a:extLst>
                      <a:ext uri="{FF2B5EF4-FFF2-40B4-BE49-F238E27FC236}">
                        <a16:creationId xmlns:a16="http://schemas.microsoft.com/office/drawing/2014/main" id="{99D928D6-B8E2-4D55-88CA-34310960FFD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57</a:t>
                    </a:r>
                  </a:p>
                </p:txBody>
              </p:sp>
            </p:grpSp>
            <p:grpSp>
              <p:nvGrpSpPr>
                <p:cNvPr id="18515" name="Group 15">
                  <a:extLst>
                    <a:ext uri="{FF2B5EF4-FFF2-40B4-BE49-F238E27FC236}">
                      <a16:creationId xmlns:a16="http://schemas.microsoft.com/office/drawing/2014/main" id="{F6371836-0E1D-4DFF-8387-2DF8BCDE84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6" name="Rectangle 16">
                    <a:extLst>
                      <a:ext uri="{FF2B5EF4-FFF2-40B4-BE49-F238E27FC236}">
                        <a16:creationId xmlns:a16="http://schemas.microsoft.com/office/drawing/2014/main" id="{C39BBECC-10E9-40D8-8836-464D2DE8A7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7" name="Text Box 17">
                    <a:extLst>
                      <a:ext uri="{FF2B5EF4-FFF2-40B4-BE49-F238E27FC236}">
                        <a16:creationId xmlns:a16="http://schemas.microsoft.com/office/drawing/2014/main" id="{98EFAC1B-20BA-4C2C-930B-6F95E4431E5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60</a:t>
                    </a:r>
                  </a:p>
                </p:txBody>
              </p:sp>
            </p:grpSp>
          </p:grpSp>
        </p:grpSp>
        <p:grpSp>
          <p:nvGrpSpPr>
            <p:cNvPr id="18466" name="Group 18">
              <a:extLst>
                <a:ext uri="{FF2B5EF4-FFF2-40B4-BE49-F238E27FC236}">
                  <a16:creationId xmlns:a16="http://schemas.microsoft.com/office/drawing/2014/main" id="{59BED799-71FE-492C-9558-5FF345921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1536" cy="1344"/>
              <a:chOff x="912" y="1872"/>
              <a:chExt cx="1536" cy="1344"/>
            </a:xfrm>
          </p:grpSpPr>
          <p:grpSp>
            <p:nvGrpSpPr>
              <p:cNvPr id="18467" name="Group 19">
                <a:extLst>
                  <a:ext uri="{FF2B5EF4-FFF2-40B4-BE49-F238E27FC236}">
                    <a16:creationId xmlns:a16="http://schemas.microsoft.com/office/drawing/2014/main" id="{EC93FB56-EBBF-4B35-98D7-CBBB4E5708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872"/>
                <a:ext cx="768" cy="336"/>
                <a:chOff x="1344" y="1536"/>
                <a:chExt cx="768" cy="336"/>
              </a:xfrm>
            </p:grpSpPr>
            <p:grpSp>
              <p:nvGrpSpPr>
                <p:cNvPr id="18506" name="Group 20">
                  <a:extLst>
                    <a:ext uri="{FF2B5EF4-FFF2-40B4-BE49-F238E27FC236}">
                      <a16:creationId xmlns:a16="http://schemas.microsoft.com/office/drawing/2014/main" id="{0B963F73-0F18-4678-8BA2-68093931A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0" name="Rectangle 21">
                    <a:extLst>
                      <a:ext uri="{FF2B5EF4-FFF2-40B4-BE49-F238E27FC236}">
                        <a16:creationId xmlns:a16="http://schemas.microsoft.com/office/drawing/2014/main" id="{1686EB39-059B-45DD-A55E-3C0694CC58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1" name="Text Box 22">
                    <a:extLst>
                      <a:ext uri="{FF2B5EF4-FFF2-40B4-BE49-F238E27FC236}">
                        <a16:creationId xmlns:a16="http://schemas.microsoft.com/office/drawing/2014/main" id="{9CF42784-27DE-41D2-9387-61BFF6AB093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59</a:t>
                    </a:r>
                  </a:p>
                </p:txBody>
              </p:sp>
            </p:grpSp>
            <p:grpSp>
              <p:nvGrpSpPr>
                <p:cNvPr id="18507" name="Group 23">
                  <a:extLst>
                    <a:ext uri="{FF2B5EF4-FFF2-40B4-BE49-F238E27FC236}">
                      <a16:creationId xmlns:a16="http://schemas.microsoft.com/office/drawing/2014/main" id="{15F2616B-F591-468E-9F4C-673DE08A51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8" name="Rectangle 24">
                    <a:extLst>
                      <a:ext uri="{FF2B5EF4-FFF2-40B4-BE49-F238E27FC236}">
                        <a16:creationId xmlns:a16="http://schemas.microsoft.com/office/drawing/2014/main" id="{44CFB083-AA27-4F22-9A0A-79427C519E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9" name="Text Box 25">
                    <a:extLst>
                      <a:ext uri="{FF2B5EF4-FFF2-40B4-BE49-F238E27FC236}">
                        <a16:creationId xmlns:a16="http://schemas.microsoft.com/office/drawing/2014/main" id="{04ADB71F-3643-409D-A9E8-0B68222CC02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65</a:t>
                    </a:r>
                  </a:p>
                </p:txBody>
              </p:sp>
            </p:grpSp>
          </p:grpSp>
          <p:grpSp>
            <p:nvGrpSpPr>
              <p:cNvPr id="18468" name="Group 26">
                <a:extLst>
                  <a:ext uri="{FF2B5EF4-FFF2-40B4-BE49-F238E27FC236}">
                    <a16:creationId xmlns:a16="http://schemas.microsoft.com/office/drawing/2014/main" id="{3C0AED45-0497-485E-BE5B-3EA33ABAE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768" cy="336"/>
                <a:chOff x="1344" y="1536"/>
                <a:chExt cx="768" cy="336"/>
              </a:xfrm>
            </p:grpSpPr>
            <p:grpSp>
              <p:nvGrpSpPr>
                <p:cNvPr id="18500" name="Group 27">
                  <a:extLst>
                    <a:ext uri="{FF2B5EF4-FFF2-40B4-BE49-F238E27FC236}">
                      <a16:creationId xmlns:a16="http://schemas.microsoft.com/office/drawing/2014/main" id="{5C3876AE-396E-41BD-BC95-AE3D36320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4" name="Rectangle 28">
                    <a:extLst>
                      <a:ext uri="{FF2B5EF4-FFF2-40B4-BE49-F238E27FC236}">
                        <a16:creationId xmlns:a16="http://schemas.microsoft.com/office/drawing/2014/main" id="{2464183C-06B9-4CF1-9B63-45E935421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5" name="Text Box 29">
                    <a:extLst>
                      <a:ext uri="{FF2B5EF4-FFF2-40B4-BE49-F238E27FC236}">
                        <a16:creationId xmlns:a16="http://schemas.microsoft.com/office/drawing/2014/main" id="{9080A64C-2A4D-4A27-BF22-F9000ACDB3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63</a:t>
                    </a:r>
                  </a:p>
                </p:txBody>
              </p:sp>
            </p:grpSp>
            <p:grpSp>
              <p:nvGrpSpPr>
                <p:cNvPr id="18501" name="Group 30">
                  <a:extLst>
                    <a:ext uri="{FF2B5EF4-FFF2-40B4-BE49-F238E27FC236}">
                      <a16:creationId xmlns:a16="http://schemas.microsoft.com/office/drawing/2014/main" id="{9FD05D83-4B2B-4641-A8D7-F40763E9B1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2" name="Rectangle 31">
                    <a:extLst>
                      <a:ext uri="{FF2B5EF4-FFF2-40B4-BE49-F238E27FC236}">
                        <a16:creationId xmlns:a16="http://schemas.microsoft.com/office/drawing/2014/main" id="{816E4600-5193-4A87-89C3-3A257CDD9B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3" name="Text Box 32">
                    <a:extLst>
                      <a:ext uri="{FF2B5EF4-FFF2-40B4-BE49-F238E27FC236}">
                        <a16:creationId xmlns:a16="http://schemas.microsoft.com/office/drawing/2014/main" id="{190686FE-CCE7-45A7-9188-351F6012424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56</a:t>
                    </a:r>
                  </a:p>
                </p:txBody>
              </p:sp>
            </p:grpSp>
          </p:grpSp>
          <p:grpSp>
            <p:nvGrpSpPr>
              <p:cNvPr id="18469" name="Group 33">
                <a:extLst>
                  <a:ext uri="{FF2B5EF4-FFF2-40B4-BE49-F238E27FC236}">
                    <a16:creationId xmlns:a16="http://schemas.microsoft.com/office/drawing/2014/main" id="{83978640-5ED7-44E2-9DC7-2001D1B54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2544"/>
                <a:ext cx="1536" cy="672"/>
                <a:chOff x="1344" y="1536"/>
                <a:chExt cx="1536" cy="672"/>
              </a:xfrm>
            </p:grpSpPr>
            <p:grpSp>
              <p:nvGrpSpPr>
                <p:cNvPr id="18470" name="Group 34">
                  <a:extLst>
                    <a:ext uri="{FF2B5EF4-FFF2-40B4-BE49-F238E27FC236}">
                      <a16:creationId xmlns:a16="http://schemas.microsoft.com/office/drawing/2014/main" id="{0E0CBC37-A5BD-4643-94B4-4D2B8CE204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1536" cy="336"/>
                  <a:chOff x="1344" y="1536"/>
                  <a:chExt cx="1536" cy="336"/>
                </a:xfrm>
              </p:grpSpPr>
              <p:grpSp>
                <p:nvGrpSpPr>
                  <p:cNvPr id="18486" name="Group 35">
                    <a:extLst>
                      <a:ext uri="{FF2B5EF4-FFF2-40B4-BE49-F238E27FC236}">
                        <a16:creationId xmlns:a16="http://schemas.microsoft.com/office/drawing/2014/main" id="{81C514B3-1F51-4981-9DAB-252626B628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94" name="Group 36">
                      <a:extLst>
                        <a:ext uri="{FF2B5EF4-FFF2-40B4-BE49-F238E27FC236}">
                          <a16:creationId xmlns:a16="http://schemas.microsoft.com/office/drawing/2014/main" id="{1875AEF4-5FF3-4242-B08B-4247EA26A2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8" name="Rectangle 37">
                        <a:extLst>
                          <a:ext uri="{FF2B5EF4-FFF2-40B4-BE49-F238E27FC236}">
                            <a16:creationId xmlns:a16="http://schemas.microsoft.com/office/drawing/2014/main" id="{0D599D36-E0C9-4888-9742-E17C92FD86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9" name="Text Box 38">
                        <a:extLst>
                          <a:ext uri="{FF2B5EF4-FFF2-40B4-BE49-F238E27FC236}">
                            <a16:creationId xmlns:a16="http://schemas.microsoft.com/office/drawing/2014/main" id="{2271962D-E13D-480A-BC37-AAFC3293BFA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59</a:t>
                        </a:r>
                      </a:p>
                    </p:txBody>
                  </p:sp>
                </p:grpSp>
                <p:grpSp>
                  <p:nvGrpSpPr>
                    <p:cNvPr id="18495" name="Group 39">
                      <a:extLst>
                        <a:ext uri="{FF2B5EF4-FFF2-40B4-BE49-F238E27FC236}">
                          <a16:creationId xmlns:a16="http://schemas.microsoft.com/office/drawing/2014/main" id="{F0616AA6-8152-43F3-8D55-C046A01DE56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6" name="Rectangle 40">
                        <a:extLst>
                          <a:ext uri="{FF2B5EF4-FFF2-40B4-BE49-F238E27FC236}">
                            <a16:creationId xmlns:a16="http://schemas.microsoft.com/office/drawing/2014/main" id="{44F53276-1C07-4518-8496-459A759B672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7" name="Text Box 41">
                        <a:extLst>
                          <a:ext uri="{FF2B5EF4-FFF2-40B4-BE49-F238E27FC236}">
                            <a16:creationId xmlns:a16="http://schemas.microsoft.com/office/drawing/2014/main" id="{28EE4E4D-2C94-49B9-BB21-3F77C682318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55</a:t>
                        </a:r>
                      </a:p>
                    </p:txBody>
                  </p:sp>
                </p:grpSp>
              </p:grpSp>
              <p:grpSp>
                <p:nvGrpSpPr>
                  <p:cNvPr id="18487" name="Group 42">
                    <a:extLst>
                      <a:ext uri="{FF2B5EF4-FFF2-40B4-BE49-F238E27FC236}">
                        <a16:creationId xmlns:a16="http://schemas.microsoft.com/office/drawing/2014/main" id="{0EEBED77-B7A7-45D1-AA49-DE36005AB6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88" name="Group 43">
                      <a:extLst>
                        <a:ext uri="{FF2B5EF4-FFF2-40B4-BE49-F238E27FC236}">
                          <a16:creationId xmlns:a16="http://schemas.microsoft.com/office/drawing/2014/main" id="{9FDE532D-7A23-4DCF-B52F-3B46E57D777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2" name="Rectangle 44">
                        <a:extLst>
                          <a:ext uri="{FF2B5EF4-FFF2-40B4-BE49-F238E27FC236}">
                            <a16:creationId xmlns:a16="http://schemas.microsoft.com/office/drawing/2014/main" id="{74C45739-3EE4-430F-BEBB-BA221084F9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3" name="Text Box 45">
                        <a:extLst>
                          <a:ext uri="{FF2B5EF4-FFF2-40B4-BE49-F238E27FC236}">
                            <a16:creationId xmlns:a16="http://schemas.microsoft.com/office/drawing/2014/main" id="{A70159C4-6C1D-43FA-BBC1-3D579757A26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58</a:t>
                        </a:r>
                      </a:p>
                    </p:txBody>
                  </p:sp>
                </p:grpSp>
                <p:grpSp>
                  <p:nvGrpSpPr>
                    <p:cNvPr id="18489" name="Group 46">
                      <a:extLst>
                        <a:ext uri="{FF2B5EF4-FFF2-40B4-BE49-F238E27FC236}">
                          <a16:creationId xmlns:a16="http://schemas.microsoft.com/office/drawing/2014/main" id="{3AB6AED4-AFB3-4012-A2FF-7D652BFC1B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0" name="Rectangle 47">
                        <a:extLst>
                          <a:ext uri="{FF2B5EF4-FFF2-40B4-BE49-F238E27FC236}">
                            <a16:creationId xmlns:a16="http://schemas.microsoft.com/office/drawing/2014/main" id="{F7AD969F-35A7-4165-B60C-B3AFE71A70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1" name="Text Box 48">
                        <a:extLst>
                          <a:ext uri="{FF2B5EF4-FFF2-40B4-BE49-F238E27FC236}">
                            <a16:creationId xmlns:a16="http://schemas.microsoft.com/office/drawing/2014/main" id="{58BCEDFC-4984-411D-8385-E86C45F9077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57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8471" name="Group 49">
                  <a:extLst>
                    <a:ext uri="{FF2B5EF4-FFF2-40B4-BE49-F238E27FC236}">
                      <a16:creationId xmlns:a16="http://schemas.microsoft.com/office/drawing/2014/main" id="{364D8794-2BDF-4497-9697-5C7D75ED04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872"/>
                  <a:ext cx="1536" cy="336"/>
                  <a:chOff x="1344" y="1536"/>
                  <a:chExt cx="1536" cy="336"/>
                </a:xfrm>
              </p:grpSpPr>
              <p:grpSp>
                <p:nvGrpSpPr>
                  <p:cNvPr id="18472" name="Group 50">
                    <a:extLst>
                      <a:ext uri="{FF2B5EF4-FFF2-40B4-BE49-F238E27FC236}">
                        <a16:creationId xmlns:a16="http://schemas.microsoft.com/office/drawing/2014/main" id="{72B257FA-1CB8-4062-BE3E-736EB5051D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80" name="Group 51">
                      <a:extLst>
                        <a:ext uri="{FF2B5EF4-FFF2-40B4-BE49-F238E27FC236}">
                          <a16:creationId xmlns:a16="http://schemas.microsoft.com/office/drawing/2014/main" id="{2C256129-38D0-4CA2-AF0B-A6A713246E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84" name="Rectangle 52">
                        <a:extLst>
                          <a:ext uri="{FF2B5EF4-FFF2-40B4-BE49-F238E27FC236}">
                            <a16:creationId xmlns:a16="http://schemas.microsoft.com/office/drawing/2014/main" id="{2D04239D-D9BE-42EB-B9C3-754EF71BB0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85" name="Text Box 53">
                        <a:extLst>
                          <a:ext uri="{FF2B5EF4-FFF2-40B4-BE49-F238E27FC236}">
                            <a16:creationId xmlns:a16="http://schemas.microsoft.com/office/drawing/2014/main" id="{E08D4A0B-2755-4405-B95D-FCF6BD9BE9C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49</a:t>
                        </a:r>
                      </a:p>
                    </p:txBody>
                  </p:sp>
                </p:grpSp>
                <p:grpSp>
                  <p:nvGrpSpPr>
                    <p:cNvPr id="18481" name="Group 54">
                      <a:extLst>
                        <a:ext uri="{FF2B5EF4-FFF2-40B4-BE49-F238E27FC236}">
                          <a16:creationId xmlns:a16="http://schemas.microsoft.com/office/drawing/2014/main" id="{395C7622-8B10-49B0-ADDE-8D03EBEF3E5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82" name="Rectangle 55">
                        <a:extLst>
                          <a:ext uri="{FF2B5EF4-FFF2-40B4-BE49-F238E27FC236}">
                            <a16:creationId xmlns:a16="http://schemas.microsoft.com/office/drawing/2014/main" id="{12AEB2CF-1716-46EB-A684-895B9071E5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83" name="Text Box 56">
                        <a:extLst>
                          <a:ext uri="{FF2B5EF4-FFF2-40B4-BE49-F238E27FC236}">
                            <a16:creationId xmlns:a16="http://schemas.microsoft.com/office/drawing/2014/main" id="{41F68796-CFCA-44C1-BDC6-57A5C35BBC9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53</a:t>
                        </a:r>
                      </a:p>
                    </p:txBody>
                  </p:sp>
                </p:grpSp>
              </p:grpSp>
              <p:grpSp>
                <p:nvGrpSpPr>
                  <p:cNvPr id="18473" name="Group 57">
                    <a:extLst>
                      <a:ext uri="{FF2B5EF4-FFF2-40B4-BE49-F238E27FC236}">
                        <a16:creationId xmlns:a16="http://schemas.microsoft.com/office/drawing/2014/main" id="{61EA234B-89C4-480C-9069-221A9AB9AA3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74" name="Group 58">
                      <a:extLst>
                        <a:ext uri="{FF2B5EF4-FFF2-40B4-BE49-F238E27FC236}">
                          <a16:creationId xmlns:a16="http://schemas.microsoft.com/office/drawing/2014/main" id="{B7E7D9CA-FA5B-43CA-A049-2355C6DDAF3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78" name="Rectangle 59">
                        <a:extLst>
                          <a:ext uri="{FF2B5EF4-FFF2-40B4-BE49-F238E27FC236}">
                            <a16:creationId xmlns:a16="http://schemas.microsoft.com/office/drawing/2014/main" id="{BB562AEB-AA8E-4020-9821-6CA765F453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79" name="Text Box 60">
                        <a:extLst>
                          <a:ext uri="{FF2B5EF4-FFF2-40B4-BE49-F238E27FC236}">
                            <a16:creationId xmlns:a16="http://schemas.microsoft.com/office/drawing/2014/main" id="{394EF81B-2BFD-40CE-8C09-80ABF560FD6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55</a:t>
                        </a:r>
                      </a:p>
                    </p:txBody>
                  </p:sp>
                </p:grpSp>
                <p:grpSp>
                  <p:nvGrpSpPr>
                    <p:cNvPr id="18475" name="Group 61">
                      <a:extLst>
                        <a:ext uri="{FF2B5EF4-FFF2-40B4-BE49-F238E27FC236}">
                          <a16:creationId xmlns:a16="http://schemas.microsoft.com/office/drawing/2014/main" id="{8C5EF044-3635-41A9-AB87-DA43B8FC92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76" name="Rectangle 62">
                        <a:extLst>
                          <a:ext uri="{FF2B5EF4-FFF2-40B4-BE49-F238E27FC236}">
                            <a16:creationId xmlns:a16="http://schemas.microsoft.com/office/drawing/2014/main" id="{041EF32D-A308-4B5C-AC44-C817735A6F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77" name="Text Box 63">
                        <a:extLst>
                          <a:ext uri="{FF2B5EF4-FFF2-40B4-BE49-F238E27FC236}">
                            <a16:creationId xmlns:a16="http://schemas.microsoft.com/office/drawing/2014/main" id="{EFD5850E-D1E4-455F-80D2-92FDFAA1F0C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45</a:t>
                        </a: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546880" name="Group 64">
            <a:extLst>
              <a:ext uri="{FF2B5EF4-FFF2-40B4-BE49-F238E27FC236}">
                <a16:creationId xmlns:a16="http://schemas.microsoft.com/office/drawing/2014/main" id="{990E4C21-162A-49C2-9059-F2F8FE92A1B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114800"/>
            <a:ext cx="1219200" cy="1066800"/>
            <a:chOff x="2736" y="1968"/>
            <a:chExt cx="768" cy="672"/>
          </a:xfrm>
        </p:grpSpPr>
        <p:sp>
          <p:nvSpPr>
            <p:cNvPr id="18457" name="Rectangle 65">
              <a:extLst>
                <a:ext uri="{FF2B5EF4-FFF2-40B4-BE49-F238E27FC236}">
                  <a16:creationId xmlns:a16="http://schemas.microsoft.com/office/drawing/2014/main" id="{DAD9CD6D-D9B0-47F2-A0B6-C0383CB03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68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8" name="Text Box 66">
              <a:extLst>
                <a:ext uri="{FF2B5EF4-FFF2-40B4-BE49-F238E27FC236}">
                  <a16:creationId xmlns:a16="http://schemas.microsoft.com/office/drawing/2014/main" id="{D514A8C5-620B-4982-B1E6-3327A7B81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GB" altLang="en-US" b="1" dirty="0">
                  <a:latin typeface="Times New Roman" panose="02020603050405020304" pitchFamily="18" charset="0"/>
                </a:rPr>
                <a:t>1</a:t>
              </a:r>
              <a:endParaRPr lang="en-GB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59" name="Rectangle 67">
              <a:extLst>
                <a:ext uri="{FF2B5EF4-FFF2-40B4-BE49-F238E27FC236}">
                  <a16:creationId xmlns:a16="http://schemas.microsoft.com/office/drawing/2014/main" id="{15A3C1BE-33E3-48DE-A9F4-B786456AE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968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0" name="Text Box 68">
              <a:extLst>
                <a:ext uri="{FF2B5EF4-FFF2-40B4-BE49-F238E27FC236}">
                  <a16:creationId xmlns:a16="http://schemas.microsoft.com/office/drawing/2014/main" id="{A6470CAE-87C0-45E9-8224-AFCC422A0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61" name="Rectangle 69">
              <a:extLst>
                <a:ext uri="{FF2B5EF4-FFF2-40B4-BE49-F238E27FC236}">
                  <a16:creationId xmlns:a16="http://schemas.microsoft.com/office/drawing/2014/main" id="{D5ED2A2E-88EF-41A9-8BD5-77805750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304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2" name="Text Box 70">
              <a:extLst>
                <a:ext uri="{FF2B5EF4-FFF2-40B4-BE49-F238E27FC236}">
                  <a16:creationId xmlns:a16="http://schemas.microsoft.com/office/drawing/2014/main" id="{CE4EDCD7-4E77-436C-B46D-9AAF3C163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63" name="Rectangle 71">
              <a:extLst>
                <a:ext uri="{FF2B5EF4-FFF2-40B4-BE49-F238E27FC236}">
                  <a16:creationId xmlns:a16="http://schemas.microsoft.com/office/drawing/2014/main" id="{05F012E1-C1DC-42A2-942C-D437A37F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304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4" name="Text Box 72">
              <a:extLst>
                <a:ext uri="{FF2B5EF4-FFF2-40B4-BE49-F238E27FC236}">
                  <a16:creationId xmlns:a16="http://schemas.microsoft.com/office/drawing/2014/main" id="{850AD5D1-9DD7-4C18-B55A-C663380EF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" y="2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18436" name="Text Box 73">
            <a:extLst>
              <a:ext uri="{FF2B5EF4-FFF2-40B4-BE49-F238E27FC236}">
                <a16:creationId xmlns:a16="http://schemas.microsoft.com/office/drawing/2014/main" id="{F530741C-C94D-4A21-9801-ABC035861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845051"/>
            <a:ext cx="1268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 dirty="0">
                <a:latin typeface="Times New Roman" panose="02020603050405020304" pitchFamily="18" charset="0"/>
              </a:rPr>
              <a:t>M</a:t>
            </a:r>
            <a:r>
              <a:rPr lang="en-GB" altLang="en-US" sz="3600" b="1" baseline="-25000" dirty="0">
                <a:latin typeface="Times New Roman" panose="02020603050405020304" pitchFamily="18" charset="0"/>
              </a:rPr>
              <a:t>1,2</a:t>
            </a:r>
            <a:r>
              <a:rPr lang="en-GB" altLang="en-US" sz="3600" b="1" dirty="0">
                <a:latin typeface="Times New Roman" panose="02020603050405020304" pitchFamily="18" charset="0"/>
              </a:rPr>
              <a:t>=</a:t>
            </a:r>
          </a:p>
        </p:txBody>
      </p:sp>
      <p:grpSp>
        <p:nvGrpSpPr>
          <p:cNvPr id="546890" name="Group 74">
            <a:extLst>
              <a:ext uri="{FF2B5EF4-FFF2-40B4-BE49-F238E27FC236}">
                <a16:creationId xmlns:a16="http://schemas.microsoft.com/office/drawing/2014/main" id="{AE471547-4886-4F0C-B48A-363EEF8A8BDD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114800"/>
            <a:ext cx="609600" cy="533400"/>
            <a:chOff x="1344" y="1536"/>
            <a:chExt cx="384" cy="336"/>
          </a:xfrm>
        </p:grpSpPr>
        <p:sp>
          <p:nvSpPr>
            <p:cNvPr id="18455" name="Rectangle 75">
              <a:extLst>
                <a:ext uri="{FF2B5EF4-FFF2-40B4-BE49-F238E27FC236}">
                  <a16:creationId xmlns:a16="http://schemas.microsoft.com/office/drawing/2014/main" id="{46C7FF6D-D77C-4968-8F21-1485DB00A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6" name="Text Box 76">
              <a:extLst>
                <a:ext uri="{FF2B5EF4-FFF2-40B4-BE49-F238E27FC236}">
                  <a16:creationId xmlns:a16="http://schemas.microsoft.com/office/drawing/2014/main" id="{C6FDB57B-8B71-4D71-AC3D-B05C9F22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62</a:t>
              </a:r>
            </a:p>
          </p:txBody>
        </p:sp>
      </p:grpSp>
      <p:grpSp>
        <p:nvGrpSpPr>
          <p:cNvPr id="546893" name="Group 77">
            <a:extLst>
              <a:ext uri="{FF2B5EF4-FFF2-40B4-BE49-F238E27FC236}">
                <a16:creationId xmlns:a16="http://schemas.microsoft.com/office/drawing/2014/main" id="{0FF04597-7FB6-4AAC-8A44-9127AE671BCC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648200"/>
            <a:ext cx="609600" cy="533400"/>
            <a:chOff x="1344" y="1536"/>
            <a:chExt cx="384" cy="336"/>
          </a:xfrm>
        </p:grpSpPr>
        <p:sp>
          <p:nvSpPr>
            <p:cNvPr id="18453" name="Rectangle 78">
              <a:extLst>
                <a:ext uri="{FF2B5EF4-FFF2-40B4-BE49-F238E27FC236}">
                  <a16:creationId xmlns:a16="http://schemas.microsoft.com/office/drawing/2014/main" id="{BEE01674-F986-4BC6-92D1-97E2D3707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4" name="Text Box 79">
              <a:extLst>
                <a:ext uri="{FF2B5EF4-FFF2-40B4-BE49-F238E27FC236}">
                  <a16:creationId xmlns:a16="http://schemas.microsoft.com/office/drawing/2014/main" id="{130CDEC1-63D5-4B6D-8FD1-EB515B51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60</a:t>
              </a:r>
            </a:p>
          </p:txBody>
        </p:sp>
      </p:grpSp>
      <p:grpSp>
        <p:nvGrpSpPr>
          <p:cNvPr id="546896" name="Group 80">
            <a:extLst>
              <a:ext uri="{FF2B5EF4-FFF2-40B4-BE49-F238E27FC236}">
                <a16:creationId xmlns:a16="http://schemas.microsoft.com/office/drawing/2014/main" id="{1BF8853F-F5BE-4877-99A2-AB967F0A1D6A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114800"/>
            <a:ext cx="609600" cy="533400"/>
            <a:chOff x="1344" y="1536"/>
            <a:chExt cx="384" cy="336"/>
          </a:xfrm>
        </p:grpSpPr>
        <p:sp>
          <p:nvSpPr>
            <p:cNvPr id="18451" name="Rectangle 81">
              <a:extLst>
                <a:ext uri="{FF2B5EF4-FFF2-40B4-BE49-F238E27FC236}">
                  <a16:creationId xmlns:a16="http://schemas.microsoft.com/office/drawing/2014/main" id="{1417E298-F73B-461E-B89C-B7B401EF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2" name="Text Box 82">
              <a:extLst>
                <a:ext uri="{FF2B5EF4-FFF2-40B4-BE49-F238E27FC236}">
                  <a16:creationId xmlns:a16="http://schemas.microsoft.com/office/drawing/2014/main" id="{451CAE61-2A00-4218-B684-4F6D3C2E8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59</a:t>
              </a:r>
            </a:p>
          </p:txBody>
        </p:sp>
      </p:grpSp>
      <p:grpSp>
        <p:nvGrpSpPr>
          <p:cNvPr id="546899" name="Group 83">
            <a:extLst>
              <a:ext uri="{FF2B5EF4-FFF2-40B4-BE49-F238E27FC236}">
                <a16:creationId xmlns:a16="http://schemas.microsoft.com/office/drawing/2014/main" id="{6F769B88-56D4-42DB-92CA-8B119FF24E27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648200"/>
            <a:ext cx="609600" cy="533400"/>
            <a:chOff x="1344" y="1536"/>
            <a:chExt cx="384" cy="336"/>
          </a:xfrm>
        </p:grpSpPr>
        <p:sp>
          <p:nvSpPr>
            <p:cNvPr id="18449" name="Rectangle 84">
              <a:extLst>
                <a:ext uri="{FF2B5EF4-FFF2-40B4-BE49-F238E27FC236}">
                  <a16:creationId xmlns:a16="http://schemas.microsoft.com/office/drawing/2014/main" id="{806697CC-1535-46DC-91E5-8C6FBF80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0" name="Text Box 85">
              <a:extLst>
                <a:ext uri="{FF2B5EF4-FFF2-40B4-BE49-F238E27FC236}">
                  <a16:creationId xmlns:a16="http://schemas.microsoft.com/office/drawing/2014/main" id="{D20B6456-C467-4E96-A86D-2A8F81CFB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63</a:t>
              </a:r>
            </a:p>
          </p:txBody>
        </p:sp>
      </p:grpSp>
      <p:grpSp>
        <p:nvGrpSpPr>
          <p:cNvPr id="546902" name="Group 86">
            <a:extLst>
              <a:ext uri="{FF2B5EF4-FFF2-40B4-BE49-F238E27FC236}">
                <a16:creationId xmlns:a16="http://schemas.microsoft.com/office/drawing/2014/main" id="{FB4E625C-FCD3-4B75-8B86-409DD33B936F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4876800"/>
            <a:ext cx="609600" cy="533400"/>
            <a:chOff x="1344" y="1536"/>
            <a:chExt cx="384" cy="336"/>
          </a:xfrm>
        </p:grpSpPr>
        <p:sp>
          <p:nvSpPr>
            <p:cNvPr id="18447" name="Rectangle 87">
              <a:extLst>
                <a:ext uri="{FF2B5EF4-FFF2-40B4-BE49-F238E27FC236}">
                  <a16:creationId xmlns:a16="http://schemas.microsoft.com/office/drawing/2014/main" id="{CD630063-0DC2-4EBD-AE91-3C8A6E2D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8" name="Text Box 88">
              <a:extLst>
                <a:ext uri="{FF2B5EF4-FFF2-40B4-BE49-F238E27FC236}">
                  <a16:creationId xmlns:a16="http://schemas.microsoft.com/office/drawing/2014/main" id="{CF365A3B-17A2-412B-A31A-E02617D0F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63</a:t>
              </a:r>
            </a:p>
          </p:txBody>
        </p:sp>
      </p:grpSp>
      <p:sp>
        <p:nvSpPr>
          <p:cNvPr id="546908" name="Rectangle 92">
            <a:extLst>
              <a:ext uri="{FF2B5EF4-FFF2-40B4-BE49-F238E27FC236}">
                <a16:creationId xmlns:a16="http://schemas.microsoft.com/office/drawing/2014/main" id="{1093C6C4-8468-473B-A71B-D27578651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4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sense of Max-Pool</a:t>
            </a:r>
          </a:p>
        </p:txBody>
      </p:sp>
      <p:sp>
        <p:nvSpPr>
          <p:cNvPr id="94" name="Text Box 13">
            <a:extLst>
              <a:ext uri="{FF2B5EF4-FFF2-40B4-BE49-F238E27FC236}">
                <a16:creationId xmlns:a16="http://schemas.microsoft.com/office/drawing/2014/main" id="{2FF53F26-CA68-44CC-8DBA-C83B2B075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229142"/>
            <a:ext cx="8839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For each mask, the convolution scans the image for detecting its feature, max-pool takes the maximum detection in a neighborhood.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Combined with strides, max-pool keeps that maximum value but loses the precise location to reduce dimensionality (a stride of 2 means 75% dimensionality reduction).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46BC4F-2C01-41EE-88B7-F4D2A7C4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4" y="0"/>
            <a:ext cx="11788833" cy="6987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5F1FC5-8267-4583-A0A1-F90CBEFFEAEC}"/>
              </a:ext>
            </a:extLst>
          </p:cNvPr>
          <p:cNvSpPr txBox="1"/>
          <p:nvPr/>
        </p:nvSpPr>
        <p:spPr>
          <a:xfrm>
            <a:off x="5728447" y="636045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8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5C28E4-1EAE-4D1A-92C8-7254CD9C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5" y="382778"/>
            <a:ext cx="11724530" cy="5887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B591A-FFE0-4D6C-ADBC-B0493AC0D2CD}"/>
              </a:ext>
            </a:extLst>
          </p:cNvPr>
          <p:cNvSpPr txBox="1"/>
          <p:nvPr/>
        </p:nvSpPr>
        <p:spPr>
          <a:xfrm>
            <a:off x="5728447" y="636045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82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lang="en-US" sz="4400" dirty="0">
                <a:latin typeface="Rockwell"/>
                <a:ea typeface="Rockwell"/>
                <a:cs typeface="Rockwell"/>
                <a:sym typeface="Rockwell"/>
              </a:rPr>
              <a:t>CONVOLUTIONAL NEURAL NETWORKS – BUILDING BLOCKS</a:t>
            </a:r>
            <a:endParaRPr dirty="0"/>
          </a:p>
        </p:txBody>
      </p:sp>
      <p:sp>
        <p:nvSpPr>
          <p:cNvPr id="310" name="Google Shape;310;p7"/>
          <p:cNvSpPr txBox="1">
            <a:spLocks noGrp="1"/>
          </p:cNvSpPr>
          <p:nvPr>
            <p:ph type="body" idx="1"/>
          </p:nvPr>
        </p:nvSpPr>
        <p:spPr>
          <a:xfrm>
            <a:off x="1063700" y="2249475"/>
            <a:ext cx="10198500" cy="4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Convolutional Layer &amp; 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ReLU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Kernels, Strides, and Padding, Feature Maps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Pooling Layer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Max-pooling and average-pooling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Fully Connected Layer (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Softmax</a:t>
            </a: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 for C&gt;2, Sigmoid for C=2)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Convergence related layers: Batch Normalization and Dropout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15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423" y="44126"/>
            <a:ext cx="9897035" cy="37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3768" y="4240179"/>
            <a:ext cx="1923931" cy="1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"/>
          <p:cNvSpPr txBox="1"/>
          <p:nvPr/>
        </p:nvSpPr>
        <p:spPr>
          <a:xfrm>
            <a:off x="1264024" y="3840069"/>
            <a:ext cx="2508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Lower-area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7" name="Google Shape;327;p9" descr="Calenda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7890" y="4146530"/>
            <a:ext cx="2596680" cy="23000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/>
          <p:nvPr/>
        </p:nvSpPr>
        <p:spPr>
          <a:xfrm>
            <a:off x="5250197" y="2227384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4382470" y="3775726"/>
            <a:ext cx="25082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Mid-Area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2321170" y="2227385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8413687" y="2213808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2" name="Google Shape;332;p9" descr="A picture containing group, lined, row, colorfu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0548" y="4249225"/>
            <a:ext cx="3051018" cy="243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/>
        </p:nvSpPr>
        <p:spPr>
          <a:xfrm>
            <a:off x="7678134" y="3814441"/>
            <a:ext cx="277583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Higher-area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lang="en-US" sz="4400" dirty="0">
                <a:latin typeface="Rockwell"/>
                <a:ea typeface="Rockwell"/>
                <a:cs typeface="Rockwell"/>
                <a:sym typeface="Rockwell"/>
              </a:rPr>
              <a:t>TRANSFER LEARNING </a:t>
            </a:r>
            <a:endParaRPr dirty="0"/>
          </a:p>
        </p:txBody>
      </p:sp>
      <p:sp>
        <p:nvSpPr>
          <p:cNvPr id="339" name="Google Shape;339;p10"/>
          <p:cNvSpPr txBox="1">
            <a:spLocks noGrp="1"/>
          </p:cNvSpPr>
          <p:nvPr>
            <p:ph type="body" idx="1"/>
          </p:nvPr>
        </p:nvSpPr>
        <p:spPr>
          <a:xfrm>
            <a:off x="1013975" y="1617982"/>
            <a:ext cx="10259100" cy="199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Learn to perform a task in the source domain and use the features to initialize the neural network for the task in the target domain.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Google Shape;316;p8" descr="A picture containing text&#10;&#10;Description automatically generated">
            <a:extLst>
              <a:ext uri="{FF2B5EF4-FFF2-40B4-BE49-F238E27FC236}">
                <a16:creationId xmlns:a16="http://schemas.microsoft.com/office/drawing/2014/main" id="{CDC98B1C-7DD2-4927-875C-A46885E0A3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160" y="3112214"/>
            <a:ext cx="2621915" cy="24243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7;p8">
            <a:extLst>
              <a:ext uri="{FF2B5EF4-FFF2-40B4-BE49-F238E27FC236}">
                <a16:creationId xmlns:a16="http://schemas.microsoft.com/office/drawing/2014/main" id="{30DD6DA9-76E0-43DB-B7A0-2F45722EE8C3}"/>
              </a:ext>
            </a:extLst>
          </p:cNvPr>
          <p:cNvSpPr txBox="1"/>
          <p:nvPr/>
        </p:nvSpPr>
        <p:spPr>
          <a:xfrm>
            <a:off x="1141413" y="5909000"/>
            <a:ext cx="96729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convolutional layer features</a:t>
            </a:r>
            <a:r>
              <a:rPr lang="en-US" sz="23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 Net with 11-by-11 features and Google Net and Resnet101 with 7-by-7 </a:t>
            </a:r>
            <a:r>
              <a:rPr lang="en-US" sz="2300" b="1" i="0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300" b="1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18;p8">
            <a:extLst>
              <a:ext uri="{FF2B5EF4-FFF2-40B4-BE49-F238E27FC236}">
                <a16:creationId xmlns:a16="http://schemas.microsoft.com/office/drawing/2014/main" id="{AB4C4D46-1B11-432B-8C60-F2A88A0A4B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229" y="3107519"/>
            <a:ext cx="2643714" cy="2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9;p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A97E549-7FC8-4AA1-A0D6-C0D2D1EE82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6526" y="3107520"/>
            <a:ext cx="2586314" cy="2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EAD0F6-8C3C-4AA8-81C6-16DE83DB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114532"/>
            <a:ext cx="8801100" cy="33813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A9795B-B8AC-47D2-9646-72E3B8DD518C}"/>
              </a:ext>
            </a:extLst>
          </p:cNvPr>
          <p:cNvSpPr/>
          <p:nvPr/>
        </p:nvSpPr>
        <p:spPr>
          <a:xfrm>
            <a:off x="1601972" y="4260112"/>
            <a:ext cx="7386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</a:rPr>
              <a:t>The figure is for a=19 and stride of 4.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For a=35 and stride of 4, we would have 7x7 feature maps at the output of the Convolution-layer that is computed as: (35-11)//4 + 1 = 7</a:t>
            </a:r>
            <a:endParaRPr lang="tr-TR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AAA1F2-6372-4CB0-B455-342465CA3524}"/>
              </a:ext>
            </a:extLst>
          </p:cNvPr>
          <p:cNvSpPr/>
          <p:nvPr/>
        </p:nvSpPr>
        <p:spPr>
          <a:xfrm>
            <a:off x="1274927" y="220304"/>
            <a:ext cx="9307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A CNN with one convolutional layer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3F9AE4-B214-63B2-F28C-A9805C93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57" y="664634"/>
            <a:ext cx="7772400" cy="47028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F20DF7-D805-4628-B213-F0A99FEDA93B}"/>
              </a:ext>
            </a:extLst>
          </p:cNvPr>
          <p:cNvSpPr/>
          <p:nvPr/>
        </p:nvSpPr>
        <p:spPr>
          <a:xfrm>
            <a:off x="5319730" y="1561063"/>
            <a:ext cx="4725328" cy="5911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521FAA-DF9D-4BC1-8433-F62BE307337E}"/>
              </a:ext>
            </a:extLst>
          </p:cNvPr>
          <p:cNvSpPr/>
          <p:nvPr/>
        </p:nvSpPr>
        <p:spPr>
          <a:xfrm>
            <a:off x="5306178" y="2152213"/>
            <a:ext cx="4725328" cy="728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6E209-2D70-4BF0-969E-A722F5934A96}"/>
              </a:ext>
            </a:extLst>
          </p:cNvPr>
          <p:cNvSpPr txBox="1"/>
          <p:nvPr/>
        </p:nvSpPr>
        <p:spPr>
          <a:xfrm>
            <a:off x="4416275" y="1457130"/>
            <a:ext cx="8002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Area-1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1600" dirty="0">
                <a:solidFill>
                  <a:srgbClr val="FF0000"/>
                </a:solidFill>
              </a:rPr>
              <a:t>Area-2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93CBD5-7D2D-446B-B677-2A03E4D59695}"/>
              </a:ext>
            </a:extLst>
          </p:cNvPr>
          <p:cNvSpPr txBox="1"/>
          <p:nvPr/>
        </p:nvSpPr>
        <p:spPr>
          <a:xfrm>
            <a:off x="4397857" y="3313061"/>
            <a:ext cx="1199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Fully connected</a:t>
            </a:r>
          </a:p>
          <a:p>
            <a:r>
              <a:rPr lang="en-US" sz="1600" dirty="0">
                <a:solidFill>
                  <a:srgbClr val="FF0000"/>
                </a:solidFill>
              </a:rPr>
              <a:t>(MLP)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B208A0-6900-42C5-977C-5517A189F2DD}"/>
              </a:ext>
            </a:extLst>
          </p:cNvPr>
          <p:cNvSpPr/>
          <p:nvPr/>
        </p:nvSpPr>
        <p:spPr>
          <a:xfrm>
            <a:off x="5423138" y="3377572"/>
            <a:ext cx="4608368" cy="607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3FC39E-1B45-4D43-9969-A67173E0896F}"/>
              </a:ext>
            </a:extLst>
          </p:cNvPr>
          <p:cNvGrpSpPr/>
          <p:nvPr/>
        </p:nvGrpSpPr>
        <p:grpSpPr>
          <a:xfrm>
            <a:off x="723577" y="1277414"/>
            <a:ext cx="3921828" cy="4320888"/>
            <a:chOff x="388938" y="2159000"/>
            <a:chExt cx="3197718" cy="4320888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B85DCFDC-2469-4035-8C8F-3B942E16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2375" y="2667000"/>
              <a:ext cx="1905000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intensity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color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edges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textures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contours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segments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object parts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object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…</a:t>
              </a:r>
            </a:p>
          </p:txBody>
        </p:sp>
        <p:sp>
          <p:nvSpPr>
            <p:cNvPr id="26" name="Line 6">
              <a:extLst>
                <a:ext uri="{FF2B5EF4-FFF2-40B4-BE49-F238E27FC236}">
                  <a16:creationId xmlns:a16="http://schemas.microsoft.com/office/drawing/2014/main" id="{39CC9436-398E-48E5-85A9-E4732EE77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413" y="2655219"/>
              <a:ext cx="0" cy="3294062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BAD79BD2-C24E-4405-A012-A0191BCF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209800"/>
              <a:ext cx="25146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simplest, least robust</a:t>
              </a:r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id="{6C12409B-53D3-428B-BB05-CB5EA817E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44" y="6018223"/>
              <a:ext cx="30461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most difficult, most robust</a:t>
              </a: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39864349-94C7-4A96-9A9F-E8CB3BD29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8" y="2159000"/>
              <a:ext cx="2817812" cy="4206875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B93DC8-5725-4D9D-B7E7-ACC942793C22}"/>
              </a:ext>
            </a:extLst>
          </p:cNvPr>
          <p:cNvSpPr/>
          <p:nvPr/>
        </p:nvSpPr>
        <p:spPr>
          <a:xfrm>
            <a:off x="6820735" y="6584545"/>
            <a:ext cx="5235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https://pytorch.org/vision/stable/_modules/torchvision/models/alexnet.html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508717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1341</Words>
  <Application>Microsoft Macintosh PowerPoint</Application>
  <PresentationFormat>Widescreen</PresentationFormat>
  <Paragraphs>471</Paragraphs>
  <Slides>26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Rockwell</vt:lpstr>
      <vt:lpstr>Tahoma</vt:lpstr>
      <vt:lpstr>Times New Roman</vt:lpstr>
      <vt:lpstr>Twentieth Century</vt:lpstr>
      <vt:lpstr>Circuit</vt:lpstr>
      <vt:lpstr>Equation</vt:lpstr>
      <vt:lpstr>Convolutional Neural  Networks (CNNs)</vt:lpstr>
      <vt:lpstr>PowerPoint Presentation</vt:lpstr>
      <vt:lpstr>PowerPoint Presentation</vt:lpstr>
      <vt:lpstr>PowerPoint Presentation</vt:lpstr>
      <vt:lpstr>CONVOLUTIONAL NEURAL NETWORKS – BUILDING BLOCKS</vt:lpstr>
      <vt:lpstr>PowerPoint Presentation</vt:lpstr>
      <vt:lpstr>TRANSFER LEARNING </vt:lpstr>
      <vt:lpstr>PowerPoint Presentation</vt:lpstr>
      <vt:lpstr>PowerPoint Presentation</vt:lpstr>
      <vt:lpstr>CNN WITH 3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Convolution: A Numerical Example</vt:lpstr>
      <vt:lpstr>Convolution (feature map) size</vt:lpstr>
      <vt:lpstr>Convolution: Mathematical Notation</vt:lpstr>
      <vt:lpstr>PowerPoint Presentation</vt:lpstr>
      <vt:lpstr>PowerPoint Presentation</vt:lpstr>
      <vt:lpstr>PowerPoint Presentation</vt:lpstr>
      <vt:lpstr>Different masks serve as different feature detectors</vt:lpstr>
      <vt:lpstr>PowerPoint Presentation</vt:lpstr>
      <vt:lpstr>PowerPoint Presentation</vt:lpstr>
      <vt:lpstr>Making sense of Max-Pool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Beiimbet Sarsekeyev</dc:creator>
  <cp:lastModifiedBy>Olcay Kursun</cp:lastModifiedBy>
  <cp:revision>25</cp:revision>
  <dcterms:created xsi:type="dcterms:W3CDTF">2021-03-26T03:22:06Z</dcterms:created>
  <dcterms:modified xsi:type="dcterms:W3CDTF">2025-10-22T22:11:09Z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